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Action1.xml" ContentType="application/vnd.ms-office.inkAction+xml"/>
  <Override PartName="/ppt/ink/inkAction2.xml" ContentType="application/vnd.ms-office.inkAction+xml"/>
  <Override PartName="/ppt/ink/inkAction3.xml" ContentType="application/vnd.ms-office.inkAction+xml"/>
  <Override PartName="/ppt/notesSlides/notesSlide2.xml" ContentType="application/vnd.openxmlformats-officedocument.presentationml.notesSlide+xml"/>
  <Override PartName="/ppt/ink/inkAction4.xml" ContentType="application/vnd.ms-office.inkAction+xml"/>
  <Override PartName="/ppt/notesSlides/notesSlide3.xml" ContentType="application/vnd.openxmlformats-officedocument.presentationml.notesSlide+xml"/>
  <Override PartName="/ppt/ink/inkAction5.xml" ContentType="application/vnd.ms-office.inkAct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8"/>
  </p:notesMasterIdLst>
  <p:sldIdLst>
    <p:sldId id="344" r:id="rId2"/>
    <p:sldId id="310" r:id="rId3"/>
    <p:sldId id="316" r:id="rId4"/>
    <p:sldId id="311" r:id="rId5"/>
    <p:sldId id="312" r:id="rId6"/>
    <p:sldId id="318" r:id="rId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845" autoAdjust="0"/>
  </p:normalViewPr>
  <p:slideViewPr>
    <p:cSldViewPr>
      <p:cViewPr varScale="1">
        <p:scale>
          <a:sx n="105" d="100"/>
          <a:sy n="105" d="100"/>
        </p:scale>
        <p:origin x="1794" y="10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40.33614" units="1/cm"/>
          <inkml:channelProperty channel="Y" name="resolution" value="40.29851" units="1/cm"/>
          <inkml:channelProperty channel="T" name="resolution" value="1" units="1/dev"/>
        </inkml:channelProperties>
      </inkml:inkSource>
      <inkml:timestamp xml:id="ts0" timeString="2020-05-05T04:58:21.162"/>
    </inkml:context>
    <inkml:brush xml:id="br0">
      <inkml:brushProperty name="width" value="0.08819" units="cm"/>
      <inkml:brushProperty name="height" value="0.35278" units="cm"/>
      <inkml:brushProperty name="color" value="#C00000"/>
      <inkml:brushProperty name="tip" value="rectangle"/>
      <inkml:brushProperty name="rasterOp" value="maskPen"/>
    </inkml:brush>
  </inkml:definitions>
  <iact:action type="add" startTime="48422">
    <iact:property name="dataType"/>
    <iact:actionData xml:id="d0">
      <inkml:trace xmlns:inkml="http://www.w3.org/2003/InkML" xml:id="stk0" contextRef="#ctx0" brushRef="#br0">1616 6313 0</inkml:trace>
    </iact:actionData>
  </iact:action>
  <iact:action type="add" startTime="93897">
    <iact:property name="dataType"/>
    <iact:actionData xml:id="d1">
      <inkml:trace xmlns:inkml="http://www.w3.org/2003/InkML" xml:id="stk1" contextRef="#ctx0" brushRef="#br0">2259 9082 0</inkml:trace>
    </iact:actionData>
  </iact:action>
  <iact:action type="add" startTime="116348">
    <iact:property name="dataType"/>
    <iact:actionData xml:id="d2">
      <inkml:trace xmlns:inkml="http://www.w3.org/2003/InkML" xml:id="stk2" contextRef="#ctx0" brushRef="#br0">6953 4519 0</inkml:trace>
    </iact:actionData>
  </iact:action>
  <iact:action type="add" startTime="128620">
    <iact:property name="dataType"/>
    <iact:actionData xml:id="d3">
      <inkml:trace xmlns:inkml="http://www.w3.org/2003/InkML" xml:id="stk3" contextRef="#ctx0" brushRef="#br0">9256 4541 0</inkml:trace>
    </iact:actionData>
  </iact:action>
  <iact:action type="add" startTime="132667">
    <iact:property name="dataType"/>
    <iact:actionData xml:id="d4">
      <inkml:trace xmlns:inkml="http://www.w3.org/2003/InkML" xml:id="stk4" contextRef="#ctx0" brushRef="#br0">8504 4608 0</inkml:trace>
    </iact:actionData>
  </iact:action>
  <iact:action type="add" startTime="139447">
    <iact:property name="dataType"/>
    <iact:actionData xml:id="d5">
      <inkml:trace xmlns:inkml="http://www.w3.org/2003/InkML" xml:id="stk5" contextRef="#ctx0" brushRef="#br0">6223 4608 0</inkml:trace>
    </iact:actionData>
  </iact:action>
  <iact:action type="add" startTime="168692">
    <iact:property name="dataType"/>
    <iact:actionData xml:id="d6">
      <inkml:trace xmlns:inkml="http://www.w3.org/2003/InkML" xml:id="stk6" contextRef="#ctx0" brushRef="#br0">8459 2415 0,'22'0'49</inkml:trace>
    </iact:actionData>
  </iact:action>
  <iact:action type="add" startTime="175266">
    <iact:property name="dataType"/>
    <iact:actionData xml:id="d7">
      <inkml:trace xmlns:inkml="http://www.w3.org/2003/InkML" xml:id="stk7" contextRef="#ctx0" brushRef="#br0">6931 2415 0</inkml:trace>
    </iact:actionData>
  </iact:action>
  <iact:action type="add" startTime="177418">
    <iact:property name="dataType"/>
    <iact:actionData xml:id="d8">
      <inkml:trace xmlns:inkml="http://www.w3.org/2003/InkML" xml:id="stk8" contextRef="#ctx0" brushRef="#br0">5071 2503 0</inkml:trace>
    </iact:actionData>
  </iact:action>
  <iact:action type="add" startTime="256095">
    <iact:property name="dataType"/>
    <iact:actionData xml:id="d9">
      <inkml:trace xmlns:inkml="http://www.w3.org/2003/InkML" xml:id="stk9" contextRef="#ctx0" brushRef="#br0">11139 9215 0</inkml:trace>
    </iact:actionData>
  </iact:action>
  <iact:action type="add" startTime="258296">
    <iact:property name="dataType"/>
    <iact:actionData xml:id="d10">
      <inkml:trace xmlns:inkml="http://www.w3.org/2003/InkML" xml:id="stk10" contextRef="#ctx0" brushRef="#br0">11161 7930 0</inkml:trace>
    </iact:actionData>
  </iact:action>
  <iact:action type="add" startTime="266442">
    <iact:property name="dataType"/>
    <iact:actionData xml:id="d11">
      <inkml:trace xmlns:inkml="http://www.w3.org/2003/InkML" xml:id="stk11" contextRef="#ctx0" brushRef="#br0">8791 5826 0</inkml:trace>
    </iact:actionData>
  </iact:action>
  <iact:action type="add" startTime="276578">
    <iact:property name="dataType"/>
    <iact:actionData xml:id="d12">
      <inkml:trace xmlns:inkml="http://www.w3.org/2003/InkML" xml:id="stk12" contextRef="#ctx0" brushRef="#br0">11028 3279 0</inkml:trace>
    </iact:actionData>
  </iact:action>
  <iact:action type="add" startTime="285407">
    <iact:property name="dataType"/>
    <iact:actionData xml:id="d13">
      <inkml:trace xmlns:inkml="http://www.w3.org/2003/InkML" xml:id="stk13" contextRef="#ctx0" brushRef="#br0">14350 5937 0</inkml:trace>
    </iact:actionData>
  </iact:action>
  <iact:action type="add" startTime="292046">
    <iact:property name="dataType"/>
    <iact:actionData xml:id="d14">
      <inkml:trace xmlns:inkml="http://www.w3.org/2003/InkML" xml:id="stk14" contextRef="#ctx0" brushRef="#br0">14505 6978 0</inkml:trace>
    </iact:actionData>
  </iact:action>
  <iact:action type="add" startTime="306612">
    <iact:property name="dataType"/>
    <iact:actionData xml:id="d15">
      <inkml:trace xmlns:inkml="http://www.w3.org/2003/InkML" xml:id="stk15" contextRef="#ctx0" brushRef="#br0">14571 3323 0</inkml:trace>
    </iact:actionData>
  </iact:action>
  <iact:action type="add" startTime="316616">
    <iact:property name="dataType"/>
    <iact:actionData xml:id="d16">
      <inkml:trace xmlns:inkml="http://www.w3.org/2003/InkML" xml:id="stk16" contextRef="#ctx0" brushRef="#br0">19177 5427 0</inkml:trace>
    </iact:actionData>
  </iact:action>
  <iact:action type="add" startTime="318865">
    <iact:property name="dataType"/>
    <iact:actionData xml:id="d17">
      <inkml:trace xmlns:inkml="http://www.w3.org/2003/InkML" xml:id="stk17" contextRef="#ctx0" brushRef="#br0">15811 5826 0</inkml:trace>
    </iact:actionData>
  </iact:action>
  <iact:action type="add" startTime="320190">
    <iact:property name="dataType"/>
    <iact:actionData xml:id="d18">
      <inkml:trace xmlns:inkml="http://www.w3.org/2003/InkML" xml:id="stk18" contextRef="#ctx0" brushRef="#br0">19177 8994 0</inkml:trace>
    </iact:actionData>
  </iact:action>
  <iact:action type="add" startTime="325297">
    <iact:property name="dataType"/>
    <iact:actionData xml:id="d19">
      <inkml:trace xmlns:inkml="http://www.w3.org/2003/InkML" xml:id="stk19" contextRef="#ctx0" brushRef="#br0">14615 9104 0</inkml:trace>
    </iact:actionData>
  </iact:action>
  <iact:action type="add" startTime="341151">
    <iact:property name="dataType"/>
    <iact:actionData xml:id="d20">
      <inkml:trace xmlns:inkml="http://www.w3.org/2003/InkML" xml:id="stk20" contextRef="#ctx0" brushRef="#br0">19000 3190 0</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40.33614" units="1/cm"/>
          <inkml:channelProperty channel="Y" name="resolution" value="40.29851" units="1/cm"/>
          <inkml:channelProperty channel="T" name="resolution" value="1" units="1/dev"/>
        </inkml:channelProperties>
      </inkml:inkSource>
      <inkml:timestamp xml:id="ts0" timeString="2020-05-05T04:58:21.162"/>
    </inkml:context>
    <inkml:brush xml:id="br0">
      <inkml:brushProperty name="width" value="0.08819" units="cm"/>
      <inkml:brushProperty name="height" value="0.35278" units="cm"/>
      <inkml:brushProperty name="color" value="#C00000"/>
      <inkml:brushProperty name="tip" value="rectangle"/>
      <inkml:brushProperty name="rasterOp" value="maskPen"/>
    </inkml:brush>
  </inkml:definitions>
  <iact:action type="add" startTime="155711">
    <iact:property name="dataType"/>
    <iact:actionData xml:id="d0">
      <inkml:trace xmlns:inkml="http://www.w3.org/2003/InkML" xml:id="stk0" contextRef="#ctx0" brushRef="#br0">20572 5006 0</inkml:trace>
    </iact:actionData>
  </iact:action>
  <iact:action type="add" startTime="156444">
    <iact:property name="dataType"/>
    <iact:actionData xml:id="d1">
      <inkml:trace xmlns:inkml="http://www.w3.org/2003/InkML" xml:id="stk1" contextRef="#ctx0" brushRef="#br0">22123 5051 0</inkml:trace>
    </iact:actionData>
  </iact:action>
  <iact:action type="add" startTime="162053">
    <iact:property name="dataType"/>
    <iact:actionData xml:id="d2">
      <inkml:trace xmlns:inkml="http://www.w3.org/2003/InkML" xml:id="stk2" contextRef="#ctx0" brushRef="#br0">21325 6845 0</inkml:trace>
    </iact:actionData>
  </iact:action>
  <iact:action type="add" startTime="178687">
    <iact:property name="dataType"/>
    <iact:actionData xml:id="d3">
      <inkml:trace xmlns:inkml="http://www.w3.org/2003/InkML" xml:id="stk3" contextRef="#ctx0" brushRef="#br0">6090 12671 0</inkml:trace>
    </iact:actionData>
  </iact:action>
  <iact:action type="add" startTime="180401">
    <iact:property name="dataType"/>
    <iact:actionData xml:id="d4">
      <inkml:trace xmlns:inkml="http://www.w3.org/2003/InkML" xml:id="stk4" contextRef="#ctx0" brushRef="#br0">6510 12538 0</inkml:trace>
    </iact:actionData>
  </iact:action>
  <iact:action type="add" startTime="183244">
    <iact:property name="dataType"/>
    <iact:actionData xml:id="d5">
      <inkml:trace xmlns:inkml="http://www.w3.org/2003/InkML" xml:id="stk5" contextRef="#ctx0" brushRef="#br0">10076 13047 0</inkml:trace>
    </iact:actionData>
  </iact:action>
  <iact:action type="add" startTime="191225">
    <iact:property name="dataType"/>
    <iact:actionData xml:id="d6">
      <inkml:trace xmlns:inkml="http://www.w3.org/2003/InkML" xml:id="stk6" contextRef="#ctx0" brushRef="#br0">9766 14376 0</inkml:trace>
    </iact:actionData>
  </iact:action>
  <iact:action type="add" startTime="195940">
    <iact:property name="dataType"/>
    <iact:actionData xml:id="d7">
      <inkml:trace xmlns:inkml="http://www.w3.org/2003/InkML" xml:id="stk7" contextRef="#ctx0" brushRef="#br0">9611 15417 0</inkml:trace>
    </iact:actionData>
  </iact:action>
  <iact:action type="add" startTime="197453">
    <iact:property name="dataType"/>
    <iact:actionData xml:id="d8">
      <inkml:trace xmlns:inkml="http://www.w3.org/2003/InkML" xml:id="stk8" contextRef="#ctx0" brushRef="#br0">5270 15816 0</inkml:trace>
    </iact:actionData>
  </iact:action>
  <iact:action type="add" startTime="211931">
    <iact:property name="dataType"/>
    <iact:actionData xml:id="d9">
      <inkml:trace xmlns:inkml="http://www.w3.org/2003/InkML" xml:id="stk9" contextRef="#ctx0" brushRef="#br0">13907 13535 0,'0'0'3</inkml:trace>
    </iact:actionData>
  </iact:action>
  <iact:action type="add" startTime="212899">
    <iact:property name="dataType"/>
    <iact:actionData xml:id="d10">
      <inkml:trace xmlns:inkml="http://www.w3.org/2003/InkML" xml:id="stk10" contextRef="#ctx0" brushRef="#br0">13840 14443 0</inkml:trace>
    </iact:actionData>
  </iact:action>
  <iact:action type="add" startTime="213689">
    <iact:property name="dataType"/>
    <iact:actionData xml:id="d11">
      <inkml:trace xmlns:inkml="http://www.w3.org/2003/InkML" xml:id="stk11" contextRef="#ctx0" brushRef="#br0">13995 15595 0</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40.33614" units="1/cm"/>
          <inkml:channelProperty channel="Y" name="resolution" value="40.29851" units="1/cm"/>
          <inkml:channelProperty channel="T" name="resolution" value="1" units="1/dev"/>
        </inkml:channelProperties>
      </inkml:inkSource>
      <inkml:timestamp xml:id="ts0" timeString="2020-05-05T06:00:36.793"/>
    </inkml:context>
    <inkml:brush xml:id="br0">
      <inkml:brushProperty name="width" value="0.08819" units="cm"/>
      <inkml:brushProperty name="height" value="0.35278" units="cm"/>
      <inkml:brushProperty name="color" value="#C00000"/>
      <inkml:brushProperty name="tip" value="rectangle"/>
      <inkml:brushProperty name="rasterOp" value="maskPen"/>
    </inkml:brush>
  </inkml:definitions>
  <iact:action type="add" startTime="28155">
    <iact:property name="dataType"/>
    <iact:actionData xml:id="d0">
      <inkml:trace xmlns:inkml="http://www.w3.org/2003/InkML" xml:id="stk0" contextRef="#ctx0" brushRef="#br0">16143 1972 0,'0'-22'108</inkml:trace>
    </iact:actionData>
  </iact:action>
  <iact:action type="add" startTime="41388">
    <iact:property name="dataType"/>
    <iact:actionData xml:id="d1">
      <inkml:trace xmlns:inkml="http://www.w3.org/2003/InkML" xml:id="stk1" contextRef="#ctx0" brushRef="#br0">19443 1507 0</inkml:trace>
    </iact:actionData>
  </iact:action>
  <iact:action type="add" startTime="41926">
    <iact:property name="dataType"/>
    <iact:actionData xml:id="d2">
      <inkml:trace xmlns:inkml="http://www.w3.org/2003/InkML" xml:id="stk2" contextRef="#ctx0" brushRef="#br0">21281 1595 0</inkml:trace>
    </iact:actionData>
  </iact:action>
  <iact:action type="add" startTime="46184">
    <iact:property name="dataType"/>
    <iact:actionData xml:id="d3">
      <inkml:trace xmlns:inkml="http://www.w3.org/2003/InkML" xml:id="stk3" contextRef="#ctx0" brushRef="#br0">16143 2902 0,'23'0'102</inkml:trace>
    </iact:actionData>
  </iact:action>
  <iact:action type="add" startTime="169643">
    <iact:property name="dataType"/>
    <iact:actionData xml:id="d4">
      <inkml:trace xmlns:inkml="http://www.w3.org/2003/InkML" xml:id="stk4" contextRef="#ctx0" brushRef="#br0">1484 4298 0,'0'22'15</inkml:trace>
    </iact:actionData>
  </iact:action>
  <iact:action type="add" startTime="173951">
    <iact:property name="dataType"/>
    <iact:actionData xml:id="d5">
      <inkml:trace xmlns:inkml="http://www.w3.org/2003/InkML" xml:id="stk5" contextRef="#ctx0" brushRef="#br0">3255 4342 0</inkml:trace>
    </iact:actionData>
  </iact:action>
  <iact:action type="add" startTime="175167">
    <iact:property name="dataType"/>
    <iact:actionData xml:id="d6">
      <inkml:trace xmlns:inkml="http://www.w3.org/2003/InkML" xml:id="stk6" contextRef="#ctx0" brushRef="#br0">3255 5206 0</inkml:trace>
    </iact:actionData>
  </iact:action>
  <iact:action type="add" startTime="179029">
    <iact:property name="dataType"/>
    <iact:actionData xml:id="d7">
      <inkml:trace xmlns:inkml="http://www.w3.org/2003/InkML" xml:id="stk7" contextRef="#ctx0" brushRef="#br0">5138 4120 0</inkml:trace>
    </iact:actionData>
  </iact:action>
  <iact:action type="add" startTime="181522">
    <iact:property name="dataType"/>
    <iact:actionData xml:id="d8">
      <inkml:trace xmlns:inkml="http://www.w3.org/2003/InkML" xml:id="stk8" contextRef="#ctx0" brushRef="#br0">4982 5472 0</inkml:trace>
    </iact:actionData>
  </iact:action>
  <iact:action type="add" startTime="183213">
    <iact:property name="dataType"/>
    <iact:actionData xml:id="d9">
      <inkml:trace xmlns:inkml="http://www.w3.org/2003/InkML" xml:id="stk9" contextRef="#ctx0" brushRef="#br0">6245 4364 0</inkml:trace>
    </iact:actionData>
  </iact:action>
  <iact:action type="add" startTime="187608">
    <iact:property name="dataType"/>
    <iact:actionData xml:id="d10">
      <inkml:trace xmlns:inkml="http://www.w3.org/2003/InkML" xml:id="stk10" contextRef="#ctx0" brushRef="#br0">6223 5184 0</inkml:trace>
    </iact:actionData>
  </iact:action>
  <iact:action type="add" startTime="211385">
    <iact:property name="dataType"/>
    <iact:actionData xml:id="d11">
      <inkml:trace xmlns:inkml="http://www.w3.org/2003/InkML" xml:id="stk11" contextRef="#ctx0" brushRef="#br0">1329 6247 0,'22'0'49</inkml:trace>
    </iact:actionData>
  </iact:action>
  <iact:action type="add" startTime="214024">
    <iact:property name="dataType"/>
    <iact:actionData xml:id="d12">
      <inkml:trace xmlns:inkml="http://www.w3.org/2003/InkML" xml:id="stk12" contextRef="#ctx0" brushRef="#br0">3499 7797 0</inkml:trace>
    </iact:actionData>
  </iact:action>
  <iact:action type="add" startTime="226106">
    <iact:property name="dataType"/>
    <iact:actionData xml:id="d13">
      <inkml:trace xmlns:inkml="http://www.w3.org/2003/InkML" xml:id="stk13" contextRef="#ctx0" brushRef="#br0">5758 7642 0</inkml:trace>
    </iact:actionData>
  </iact:action>
  <iact:action type="add" startTime="226667">
    <iact:property name="dataType"/>
    <iact:actionData xml:id="d14">
      <inkml:trace xmlns:inkml="http://www.w3.org/2003/InkML" xml:id="stk14" contextRef="#ctx0" brushRef="#br0">4894 7620 0</inkml:trace>
    </iact:actionData>
  </iact:action>
  <iact:action type="add" startTime="260592">
    <iact:property name="dataType"/>
    <iact:actionData xml:id="d15">
      <inkml:trace xmlns:inkml="http://www.w3.org/2003/InkML" xml:id="stk15" contextRef="#ctx0" brushRef="#br0">8747 4430 0</inkml:trace>
    </iact:actionData>
  </iact:action>
  <iact:action type="add" startTime="270697">
    <iact:property name="dataType"/>
    <iact:actionData xml:id="d16">
      <inkml:trace xmlns:inkml="http://www.w3.org/2003/InkML" xml:id="stk16" contextRef="#ctx0" brushRef="#br0">13486 5184 0</inkml:trace>
    </iact:actionData>
  </iact:action>
  <iact:action type="add" startTime="325709">
    <iact:property name="dataType"/>
    <iact:actionData xml:id="d17">
      <inkml:trace xmlns:inkml="http://www.w3.org/2003/InkML" xml:id="stk17" contextRef="#ctx0" brushRef="#br0">17339 4430 0,'0'23'47,"0"-1"-38,0 22 8,0-22 7</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40.33614" units="1/cm"/>
          <inkml:channelProperty channel="Y" name="resolution" value="40.29851" units="1/cm"/>
          <inkml:channelProperty channel="T" name="resolution" value="1" units="1/dev"/>
        </inkml:channelProperties>
      </inkml:inkSource>
      <inkml:timestamp xml:id="ts0" timeString="2020-05-05T06:00:36.793"/>
    </inkml:context>
    <inkml:brush xml:id="br0">
      <inkml:brushProperty name="width" value="0.08819" units="cm"/>
      <inkml:brushProperty name="height" value="0.35278" units="cm"/>
      <inkml:brushProperty name="color" value="#C00000"/>
      <inkml:brushProperty name="tip" value="rectangle"/>
      <inkml:brushProperty name="rasterOp" value="maskPen"/>
    </inkml:brush>
  </inkml:definitions>
  <iact:action type="add" startTime="59574">
    <iact:property name="dataType"/>
    <iact:actionData xml:id="d0">
      <inkml:trace xmlns:inkml="http://www.w3.org/2003/InkML" xml:id="stk0" contextRef="#ctx0" brushRef="#br0">23030 6313 0</inkml:trace>
    </iact:actionData>
  </iact:action>
  <iact:action type="add" startTime="63388">
    <iact:property name="dataType"/>
    <iact:actionData xml:id="d1">
      <inkml:trace xmlns:inkml="http://www.w3.org/2003/InkML" xml:id="stk1" contextRef="#ctx0" brushRef="#br0">23075 7886 0</inkml:trace>
    </iact:actionData>
  </iact:action>
  <iact:action type="add" startTime="91183">
    <iact:property name="dataType"/>
    <iact:actionData xml:id="d2">
      <inkml:trace xmlns:inkml="http://www.w3.org/2003/InkML" xml:id="stk2" contextRef="#ctx0" brushRef="#br0">22964 11319 0</inkml:trace>
    </iact:actionData>
  </iact:action>
  <iact:action type="add" startTime="93031">
    <iact:property name="dataType"/>
    <iact:actionData xml:id="d3">
      <inkml:trace xmlns:inkml="http://www.w3.org/2003/InkML" xml:id="stk3" contextRef="#ctx0" brushRef="#br0">23008 14111 0</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40.33614" units="1/cm"/>
          <inkml:channelProperty channel="Y" name="resolution" value="40.29851" units="1/cm"/>
          <inkml:channelProperty channel="T" name="resolution" value="1" units="1/dev"/>
        </inkml:channelProperties>
      </inkml:inkSource>
      <inkml:timestamp xml:id="ts0" timeString="2020-05-05T06:11:20.914"/>
    </inkml:context>
    <inkml:brush xml:id="br0">
      <inkml:brushProperty name="width" value="0.08819" units="cm"/>
      <inkml:brushProperty name="height" value="0.35278" units="cm"/>
      <inkml:brushProperty name="color" value="#C00000"/>
      <inkml:brushProperty name="tip" value="rectangle"/>
      <inkml:brushProperty name="rasterOp" value="maskPen"/>
    </inkml:brush>
  </inkml:definitions>
  <iact:action type="add" startTime="40396">
    <iact:property name="dataType"/>
    <iact:actionData xml:id="d0">
      <inkml:trace xmlns:inkml="http://www.w3.org/2003/InkML" xml:id="stk0" contextRef="#ctx0" brushRef="#br0">9434 11763 0</inkml:trace>
    </iact:actionData>
  </iact:action>
  <iact:action type="add" startTime="41809">
    <iact:property name="dataType"/>
    <iact:actionData xml:id="d1">
      <inkml:trace xmlns:inkml="http://www.w3.org/2003/InkML" xml:id="stk1" contextRef="#ctx0" brushRef="#br0">7817 11962 0</inkml:trace>
    </iact:actionData>
  </iact:action>
  <iact:action type="add" startTime="42450">
    <iact:property name="dataType"/>
    <iact:actionData xml:id="d2">
      <inkml:trace xmlns:inkml="http://www.w3.org/2003/InkML" xml:id="stk2" contextRef="#ctx0" brushRef="#br0">6577 11984 0</inkml:trace>
    </iact:actionData>
  </iact:action>
  <iact:action type="add" startTime="42995">
    <iact:property name="dataType"/>
    <iact:actionData xml:id="d3">
      <inkml:trace xmlns:inkml="http://www.w3.org/2003/InkML" xml:id="stk3" contextRef="#ctx0" brushRef="#br0">4495 11895 0</inkml:trace>
    </iact:actionData>
  </iact:action>
  <iact:action type="add" startTime="43548">
    <iact:property name="dataType"/>
    <iact:actionData xml:id="d4">
      <inkml:trace xmlns:inkml="http://www.w3.org/2003/InkML" xml:id="stk4" contextRef="#ctx0" brushRef="#br0">2746 11873 0</inkml:trace>
    </iact:actionData>
  </iact:action>
  <iact:action type="add" startTime="131617">
    <iact:property name="dataType"/>
    <iact:actionData xml:id="d5">
      <inkml:trace xmlns:inkml="http://www.w3.org/2003/InkML" xml:id="stk5" contextRef="#ctx0" brushRef="#br0">23385 11940 0</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fa-IR"/>
          </a:p>
        </p:txBody>
      </p:sp>
      <p:sp>
        <p:nvSpPr>
          <p:cNvPr id="3" name="Date Placeholder 2"/>
          <p:cNvSpPr>
            <a:spLocks noGrp="1"/>
          </p:cNvSpPr>
          <p:nvPr>
            <p:ph type="dt" idx="1"/>
          </p:nvPr>
        </p:nvSpPr>
        <p:spPr>
          <a:xfrm>
            <a:off x="1588" y="0"/>
            <a:ext cx="2971800" cy="457200"/>
          </a:xfrm>
          <a:prstGeom prst="rect">
            <a:avLst/>
          </a:prstGeom>
        </p:spPr>
        <p:txBody>
          <a:bodyPr vert="horz" lIns="91440" tIns="45720" rIns="91440" bIns="45720" rtlCol="1"/>
          <a:lstStyle>
            <a:lvl1pPr algn="l">
              <a:defRPr sz="1200"/>
            </a:lvl1pPr>
          </a:lstStyle>
          <a:p>
            <a:fld id="{9F330D3B-256B-4885-80D9-3B987393CF33}" type="datetimeFigureOut">
              <a:rPr lang="fa-IR" smtClean="0"/>
              <a:pPr/>
              <a:t>13/09/1441</a:t>
            </a:fld>
            <a:endParaRPr lang="fa-I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1" anchor="ctr"/>
          <a:lstStyle/>
          <a:p>
            <a:endParaRPr lang="fa-I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6" name="Footer Placeholder 5"/>
          <p:cNvSpPr>
            <a:spLocks noGrp="1"/>
          </p:cNvSpPr>
          <p:nvPr>
            <p:ph type="ftr" sz="quarter" idx="4"/>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fa-IR"/>
          </a:p>
        </p:txBody>
      </p:sp>
      <p:sp>
        <p:nvSpPr>
          <p:cNvPr id="7" name="Slide Number Placeholder 6"/>
          <p:cNvSpPr>
            <a:spLocks noGrp="1"/>
          </p:cNvSpPr>
          <p:nvPr>
            <p:ph type="sldNum" sz="quarter" idx="5"/>
          </p:nvPr>
        </p:nvSpPr>
        <p:spPr>
          <a:xfrm>
            <a:off x="1588" y="8685213"/>
            <a:ext cx="2971800" cy="457200"/>
          </a:xfrm>
          <a:prstGeom prst="rect">
            <a:avLst/>
          </a:prstGeom>
        </p:spPr>
        <p:txBody>
          <a:bodyPr vert="horz" lIns="91440" tIns="45720" rIns="91440" bIns="45720" rtlCol="1" anchor="b"/>
          <a:lstStyle>
            <a:lvl1pPr algn="l">
              <a:defRPr sz="1200"/>
            </a:lvl1pPr>
          </a:lstStyle>
          <a:p>
            <a:fld id="{D303924A-E149-49DB-9334-B9A174CD27FE}" type="slidenum">
              <a:rPr lang="fa-IR" smtClean="0"/>
              <a:pPr/>
              <a:t>‹#›</a:t>
            </a:fld>
            <a:endParaRPr lang="fa-IR"/>
          </a:p>
        </p:txBody>
      </p:sp>
    </p:spTree>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a-IR" dirty="0"/>
          </a:p>
        </p:txBody>
      </p:sp>
      <p:sp>
        <p:nvSpPr>
          <p:cNvPr id="4" name="Slide Number Placeholder 3"/>
          <p:cNvSpPr>
            <a:spLocks noGrp="1"/>
          </p:cNvSpPr>
          <p:nvPr>
            <p:ph type="sldNum" sz="quarter" idx="10"/>
          </p:nvPr>
        </p:nvSpPr>
        <p:spPr/>
        <p:txBody>
          <a:bodyPr/>
          <a:lstStyle/>
          <a:p>
            <a:fld id="{D303924A-E149-49DB-9334-B9A174CD27FE}" type="slidenum">
              <a:rPr lang="fa-IR" smtClean="0"/>
              <a:pPr/>
              <a:t>1</a:t>
            </a:fld>
            <a:endParaRPr lang="fa-I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a-IR" dirty="0"/>
          </a:p>
        </p:txBody>
      </p:sp>
      <p:sp>
        <p:nvSpPr>
          <p:cNvPr id="4" name="Slide Number Placeholder 3"/>
          <p:cNvSpPr>
            <a:spLocks noGrp="1"/>
          </p:cNvSpPr>
          <p:nvPr>
            <p:ph type="sldNum" sz="quarter" idx="10"/>
          </p:nvPr>
        </p:nvSpPr>
        <p:spPr/>
        <p:txBody>
          <a:bodyPr/>
          <a:lstStyle/>
          <a:p>
            <a:fld id="{D303924A-E149-49DB-9334-B9A174CD27FE}" type="slidenum">
              <a:rPr lang="fa-IR" smtClean="0"/>
              <a:pPr/>
              <a:t>4</a:t>
            </a:fld>
            <a:endParaRPr lang="fa-I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a-IR" dirty="0"/>
          </a:p>
        </p:txBody>
      </p:sp>
      <p:sp>
        <p:nvSpPr>
          <p:cNvPr id="4" name="Slide Number Placeholder 3"/>
          <p:cNvSpPr>
            <a:spLocks noGrp="1"/>
          </p:cNvSpPr>
          <p:nvPr>
            <p:ph type="sldNum" sz="quarter" idx="10"/>
          </p:nvPr>
        </p:nvSpPr>
        <p:spPr/>
        <p:txBody>
          <a:bodyPr/>
          <a:lstStyle/>
          <a:p>
            <a:fld id="{D303924A-E149-49DB-9334-B9A174CD27FE}" type="slidenum">
              <a:rPr lang="fa-IR" smtClean="0"/>
              <a:pPr/>
              <a:t>6</a:t>
            </a:fld>
            <a:endParaRPr lang="fa-I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08D93C3-C9C9-4732-AE9E-408A10C2EA1C}" type="datetime1">
              <a:rPr lang="en-US" smtClean="0"/>
              <a:pPr/>
              <a:t>5/5/2020</a:t>
            </a:fld>
            <a:endParaRPr lang="en-US"/>
          </a:p>
        </p:txBody>
      </p:sp>
      <p:sp>
        <p:nvSpPr>
          <p:cNvPr id="5" name="Footer Placeholder 4"/>
          <p:cNvSpPr>
            <a:spLocks noGrp="1"/>
          </p:cNvSpPr>
          <p:nvPr>
            <p:ph type="ftr" sz="quarter" idx="11"/>
          </p:nvPr>
        </p:nvSpPr>
        <p:spPr/>
        <p:txBody>
          <a:bodyPr/>
          <a:lstStyle/>
          <a:p>
            <a:r>
              <a:rPr lang="en-US"/>
              <a:t>Ahmad Kalhor- University of Tehan</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E99E87-B400-4317-9C9D-7EE7C1687BD1}" type="datetime1">
              <a:rPr lang="en-US" smtClean="0"/>
              <a:pPr/>
              <a:t>5/5/2020</a:t>
            </a:fld>
            <a:endParaRPr lang="en-US"/>
          </a:p>
        </p:txBody>
      </p:sp>
      <p:sp>
        <p:nvSpPr>
          <p:cNvPr id="5" name="Footer Placeholder 4"/>
          <p:cNvSpPr>
            <a:spLocks noGrp="1"/>
          </p:cNvSpPr>
          <p:nvPr>
            <p:ph type="ftr" sz="quarter" idx="11"/>
          </p:nvPr>
        </p:nvSpPr>
        <p:spPr/>
        <p:txBody>
          <a:bodyPr/>
          <a:lstStyle/>
          <a:p>
            <a:r>
              <a:rPr lang="en-US"/>
              <a:t>Ahmad Kalhor- University of Tehan</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954570-53CC-4D8B-8CD5-17319177009A}" type="datetime1">
              <a:rPr lang="en-US" smtClean="0"/>
              <a:pPr/>
              <a:t>5/5/2020</a:t>
            </a:fld>
            <a:endParaRPr lang="en-US"/>
          </a:p>
        </p:txBody>
      </p:sp>
      <p:sp>
        <p:nvSpPr>
          <p:cNvPr id="5" name="Footer Placeholder 4"/>
          <p:cNvSpPr>
            <a:spLocks noGrp="1"/>
          </p:cNvSpPr>
          <p:nvPr>
            <p:ph type="ftr" sz="quarter" idx="11"/>
          </p:nvPr>
        </p:nvSpPr>
        <p:spPr/>
        <p:txBody>
          <a:bodyPr/>
          <a:lstStyle/>
          <a:p>
            <a:r>
              <a:rPr lang="en-US"/>
              <a:t>Ahmad Kalhor- University of Tehan</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380B2E-AC0B-4950-B59E-22E6A302177C}" type="datetime1">
              <a:rPr lang="en-US" smtClean="0"/>
              <a:pPr/>
              <a:t>5/5/2020</a:t>
            </a:fld>
            <a:endParaRPr lang="en-US"/>
          </a:p>
        </p:txBody>
      </p:sp>
      <p:sp>
        <p:nvSpPr>
          <p:cNvPr id="5" name="Footer Placeholder 4"/>
          <p:cNvSpPr>
            <a:spLocks noGrp="1"/>
          </p:cNvSpPr>
          <p:nvPr>
            <p:ph type="ftr" sz="quarter" idx="11"/>
          </p:nvPr>
        </p:nvSpPr>
        <p:spPr/>
        <p:txBody>
          <a:bodyPr/>
          <a:lstStyle/>
          <a:p>
            <a:r>
              <a:rPr lang="en-US"/>
              <a:t>Ahmad Kalhor- University of Tehan</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FC0A22-3BB9-4FD4-A389-C03F3F967484}" type="datetime1">
              <a:rPr lang="en-US" smtClean="0"/>
              <a:pPr/>
              <a:t>5/5/2020</a:t>
            </a:fld>
            <a:endParaRPr lang="en-US"/>
          </a:p>
        </p:txBody>
      </p:sp>
      <p:sp>
        <p:nvSpPr>
          <p:cNvPr id="5" name="Footer Placeholder 4"/>
          <p:cNvSpPr>
            <a:spLocks noGrp="1"/>
          </p:cNvSpPr>
          <p:nvPr>
            <p:ph type="ftr" sz="quarter" idx="11"/>
          </p:nvPr>
        </p:nvSpPr>
        <p:spPr/>
        <p:txBody>
          <a:bodyPr/>
          <a:lstStyle/>
          <a:p>
            <a:r>
              <a:rPr lang="en-US"/>
              <a:t>Ahmad Kalhor- University of Tehan</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EB1A5B0-7E5B-466B-9881-517422B8E905}" type="datetime1">
              <a:rPr lang="en-US" smtClean="0"/>
              <a:pPr/>
              <a:t>5/5/2020</a:t>
            </a:fld>
            <a:endParaRPr lang="en-US"/>
          </a:p>
        </p:txBody>
      </p:sp>
      <p:sp>
        <p:nvSpPr>
          <p:cNvPr id="6" name="Footer Placeholder 5"/>
          <p:cNvSpPr>
            <a:spLocks noGrp="1"/>
          </p:cNvSpPr>
          <p:nvPr>
            <p:ph type="ftr" sz="quarter" idx="11"/>
          </p:nvPr>
        </p:nvSpPr>
        <p:spPr/>
        <p:txBody>
          <a:bodyPr/>
          <a:lstStyle/>
          <a:p>
            <a:r>
              <a:rPr lang="en-US"/>
              <a:t>Ahmad Kalhor- University of Tehan</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5592135-5A6A-4672-B3DC-1B4A291AAD97}" type="datetime1">
              <a:rPr lang="en-US" smtClean="0"/>
              <a:pPr/>
              <a:t>5/5/2020</a:t>
            </a:fld>
            <a:endParaRPr lang="en-US"/>
          </a:p>
        </p:txBody>
      </p:sp>
      <p:sp>
        <p:nvSpPr>
          <p:cNvPr id="8" name="Footer Placeholder 7"/>
          <p:cNvSpPr>
            <a:spLocks noGrp="1"/>
          </p:cNvSpPr>
          <p:nvPr>
            <p:ph type="ftr" sz="quarter" idx="11"/>
          </p:nvPr>
        </p:nvSpPr>
        <p:spPr/>
        <p:txBody>
          <a:bodyPr/>
          <a:lstStyle/>
          <a:p>
            <a:r>
              <a:rPr lang="en-US"/>
              <a:t>Ahmad Kalhor- University of Tehan</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F66A9C-9164-486D-B376-64A663618414}" type="datetime1">
              <a:rPr lang="en-US" smtClean="0"/>
              <a:pPr/>
              <a:t>5/5/2020</a:t>
            </a:fld>
            <a:endParaRPr lang="en-US"/>
          </a:p>
        </p:txBody>
      </p:sp>
      <p:sp>
        <p:nvSpPr>
          <p:cNvPr id="4" name="Footer Placeholder 3"/>
          <p:cNvSpPr>
            <a:spLocks noGrp="1"/>
          </p:cNvSpPr>
          <p:nvPr>
            <p:ph type="ftr" sz="quarter" idx="11"/>
          </p:nvPr>
        </p:nvSpPr>
        <p:spPr/>
        <p:txBody>
          <a:bodyPr/>
          <a:lstStyle/>
          <a:p>
            <a:r>
              <a:rPr lang="en-US"/>
              <a:t>Ahmad Kalhor- University of Tehan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F2C9F4-19D7-428C-B725-841123006291}" type="datetime1">
              <a:rPr lang="en-US" smtClean="0"/>
              <a:pPr/>
              <a:t>5/5/2020</a:t>
            </a:fld>
            <a:endParaRPr lang="en-US"/>
          </a:p>
        </p:txBody>
      </p:sp>
      <p:sp>
        <p:nvSpPr>
          <p:cNvPr id="3" name="Footer Placeholder 2"/>
          <p:cNvSpPr>
            <a:spLocks noGrp="1"/>
          </p:cNvSpPr>
          <p:nvPr>
            <p:ph type="ftr" sz="quarter" idx="11"/>
          </p:nvPr>
        </p:nvSpPr>
        <p:spPr/>
        <p:txBody>
          <a:bodyPr/>
          <a:lstStyle/>
          <a:p>
            <a:r>
              <a:rPr lang="en-US"/>
              <a:t>Ahmad Kalhor- University of Tehan</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23582D-57E7-4893-A982-85D89E11786A}" type="datetime1">
              <a:rPr lang="en-US" smtClean="0"/>
              <a:pPr/>
              <a:t>5/5/2020</a:t>
            </a:fld>
            <a:endParaRPr lang="en-US"/>
          </a:p>
        </p:txBody>
      </p:sp>
      <p:sp>
        <p:nvSpPr>
          <p:cNvPr id="6" name="Footer Placeholder 5"/>
          <p:cNvSpPr>
            <a:spLocks noGrp="1"/>
          </p:cNvSpPr>
          <p:nvPr>
            <p:ph type="ftr" sz="quarter" idx="11"/>
          </p:nvPr>
        </p:nvSpPr>
        <p:spPr/>
        <p:txBody>
          <a:bodyPr/>
          <a:lstStyle/>
          <a:p>
            <a:r>
              <a:rPr lang="en-US"/>
              <a:t>Ahmad Kalhor- University of Tehan</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F28856C-C37C-412E-91E5-8F946A2D6604}" type="datetime1">
              <a:rPr lang="en-US" smtClean="0"/>
              <a:pPr/>
              <a:t>5/5/2020</a:t>
            </a:fld>
            <a:endParaRPr lang="en-US"/>
          </a:p>
        </p:txBody>
      </p:sp>
      <p:sp>
        <p:nvSpPr>
          <p:cNvPr id="6" name="Footer Placeholder 5"/>
          <p:cNvSpPr>
            <a:spLocks noGrp="1"/>
          </p:cNvSpPr>
          <p:nvPr>
            <p:ph type="ftr" sz="quarter" idx="11"/>
          </p:nvPr>
        </p:nvSpPr>
        <p:spPr/>
        <p:txBody>
          <a:bodyPr/>
          <a:lstStyle/>
          <a:p>
            <a:r>
              <a:rPr lang="en-US"/>
              <a:t>Ahmad Kalhor- University of Tehan</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0AF066-0DBB-4EEE-B545-B5D2E2E311B3}" type="datetime1">
              <a:rPr lang="en-US" smtClean="0"/>
              <a:pPr/>
              <a:t>5/5/2020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Ahmad Kalhor- University of Tehan</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3.png"/><Relationship Id="rId12" Type="http://schemas.microsoft.com/office/2011/relationships/inkAction" Target="../ink/inkAction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image" Target="../media/image1.jpeg"/><Relationship Id="rId10" Type="http://schemas.openxmlformats.org/officeDocument/2006/relationships/image" Target="../media/image6.png"/><Relationship Id="rId4" Type="http://schemas.openxmlformats.org/officeDocument/2006/relationships/notesSlide" Target="../notesSlides/notesSlide1.xml"/><Relationship Id="rId9" Type="http://schemas.openxmlformats.org/officeDocument/2006/relationships/image" Target="../media/image5.png"/><Relationship Id="rId14" Type="http://schemas.openxmlformats.org/officeDocument/2006/relationships/image" Target="../media/image9.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13" Type="http://schemas.microsoft.com/office/2011/relationships/inkAction" Target="../ink/inkAction2.xml"/><Relationship Id="rId3" Type="http://schemas.openxmlformats.org/officeDocument/2006/relationships/slideLayout" Target="../slideLayouts/slideLayout2.xml"/><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9.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19.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23.png"/><Relationship Id="rId12" Type="http://schemas.openxmlformats.org/officeDocument/2006/relationships/image" Target="../media/image26.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2.png"/><Relationship Id="rId11" Type="http://schemas.microsoft.com/office/2011/relationships/inkAction" Target="../ink/inkAction3.xml"/><Relationship Id="rId5" Type="http://schemas.openxmlformats.org/officeDocument/2006/relationships/image" Target="../media/image21.png"/><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24.png"/></Relationships>
</file>

<file path=ppt/slides/_rels/slide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2.xml"/><Relationship Id="rId7" Type="http://schemas.microsoft.com/office/2011/relationships/inkAction" Target="../ink/inkAction4.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2.xml"/><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hyperlink" Target="https://en.wikipedia.org/wiki/Vanishing_gradient_problem" TargetMode="External"/><Relationship Id="rId3" Type="http://schemas.openxmlformats.org/officeDocument/2006/relationships/slideLayout" Target="../slideLayouts/slideLayout2.xml"/><Relationship Id="rId7" Type="http://schemas.openxmlformats.org/officeDocument/2006/relationships/image" Target="../media/image3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4.png"/><Relationship Id="rId5" Type="http://schemas.microsoft.com/office/2011/relationships/inkAction" Target="../ink/inkAction5.xml"/><Relationship Id="rId4"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224" y="142852"/>
            <a:ext cx="1971660" cy="582594"/>
          </a:xfrm>
        </p:spPr>
        <p:style>
          <a:lnRef idx="2">
            <a:schemeClr val="accent1"/>
          </a:lnRef>
          <a:fillRef idx="1">
            <a:schemeClr val="lt1"/>
          </a:fillRef>
          <a:effectRef idx="0">
            <a:schemeClr val="accent1"/>
          </a:effectRef>
          <a:fontRef idx="minor">
            <a:schemeClr val="dk1"/>
          </a:fontRef>
        </p:style>
        <p:txBody>
          <a:bodyPr>
            <a:normAutofit/>
          </a:bodyPr>
          <a:lstStyle/>
          <a:p>
            <a:pPr algn="l"/>
            <a:r>
              <a:rPr lang="en-US" sz="2400" dirty="0">
                <a:solidFill>
                  <a:srgbClr val="FF0000"/>
                </a:solidFill>
              </a:rPr>
              <a:t>A Typical RNN</a:t>
            </a:r>
            <a:endParaRPr lang="fa-IR" sz="2400" dirty="0">
              <a:solidFill>
                <a:srgbClr val="FF0000"/>
              </a:solidFill>
            </a:endParaRPr>
          </a:p>
        </p:txBody>
      </p:sp>
      <p:sp>
        <p:nvSpPr>
          <p:cNvPr id="4" name="Footer Placeholder 3"/>
          <p:cNvSpPr>
            <a:spLocks noGrp="1"/>
          </p:cNvSpPr>
          <p:nvPr>
            <p:ph type="ftr" sz="quarter" idx="11"/>
          </p:nvPr>
        </p:nvSpPr>
        <p:spPr/>
        <p:txBody>
          <a:bodyPr/>
          <a:lstStyle/>
          <a:p>
            <a:r>
              <a:rPr lang="en-US"/>
              <a:t>Ahmad Kalhor- University of Tehan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a:t>
            </a:fld>
            <a:endParaRPr lang="en-US"/>
          </a:p>
        </p:txBody>
      </p:sp>
      <p:pic>
        <p:nvPicPr>
          <p:cNvPr id="1026" name="Picture 2" descr="A recurrent neural network and the unfolding in time of the computation involved in its forward computation."/>
          <p:cNvPicPr>
            <a:picLocks noChangeAspect="1" noChangeArrowheads="1"/>
          </p:cNvPicPr>
          <p:nvPr/>
        </p:nvPicPr>
        <p:blipFill>
          <a:blip r:embed="rId5"/>
          <a:srcRect/>
          <a:stretch>
            <a:fillRect/>
          </a:stretch>
        </p:blipFill>
        <p:spPr bwMode="auto">
          <a:xfrm>
            <a:off x="642910" y="785794"/>
            <a:ext cx="6858048" cy="2751847"/>
          </a:xfrm>
          <a:prstGeom prst="rect">
            <a:avLst/>
          </a:prstGeom>
          <a:noFill/>
        </p:spPr>
      </p:pic>
      <p:pic>
        <p:nvPicPr>
          <p:cNvPr id="1058" name="Picture 34" descr="s_t"/>
          <p:cNvPicPr>
            <a:picLocks noChangeAspect="1" noChangeArrowheads="1"/>
          </p:cNvPicPr>
          <p:nvPr/>
        </p:nvPicPr>
        <p:blipFill>
          <a:blip r:embed="rId6"/>
          <a:srcRect/>
          <a:stretch>
            <a:fillRect/>
          </a:stretch>
        </p:blipFill>
        <p:spPr bwMode="auto">
          <a:xfrm>
            <a:off x="157163" y="-228600"/>
            <a:ext cx="114300" cy="95250"/>
          </a:xfrm>
          <a:prstGeom prst="rect">
            <a:avLst/>
          </a:prstGeom>
          <a:noFill/>
        </p:spPr>
      </p:pic>
      <p:pic>
        <p:nvPicPr>
          <p:cNvPr id="1059" name="Picture 35" descr="t"/>
          <p:cNvPicPr>
            <a:picLocks noChangeAspect="1" noChangeArrowheads="1"/>
          </p:cNvPicPr>
          <p:nvPr/>
        </p:nvPicPr>
        <p:blipFill>
          <a:blip r:embed="rId7"/>
          <a:srcRect/>
          <a:stretch>
            <a:fillRect/>
          </a:stretch>
        </p:blipFill>
        <p:spPr bwMode="auto">
          <a:xfrm>
            <a:off x="4732338" y="-228600"/>
            <a:ext cx="57150" cy="95250"/>
          </a:xfrm>
          <a:prstGeom prst="rect">
            <a:avLst/>
          </a:prstGeom>
          <a:noFill/>
        </p:spPr>
      </p:pic>
      <p:pic>
        <p:nvPicPr>
          <p:cNvPr id="1060" name="Picture 36" descr="s_t"/>
          <p:cNvPicPr>
            <a:picLocks noChangeAspect="1" noChangeArrowheads="1"/>
          </p:cNvPicPr>
          <p:nvPr/>
        </p:nvPicPr>
        <p:blipFill>
          <a:blip r:embed="rId6"/>
          <a:srcRect/>
          <a:stretch>
            <a:fillRect/>
          </a:stretch>
        </p:blipFill>
        <p:spPr bwMode="auto">
          <a:xfrm>
            <a:off x="9120188" y="-228600"/>
            <a:ext cx="114300" cy="95250"/>
          </a:xfrm>
          <a:prstGeom prst="rect">
            <a:avLst/>
          </a:prstGeom>
          <a:noFill/>
        </p:spPr>
      </p:pic>
      <p:pic>
        <p:nvPicPr>
          <p:cNvPr id="1063" name="Picture 39" descr="s_{-1}"/>
          <p:cNvPicPr>
            <a:picLocks noChangeAspect="1" noChangeArrowheads="1"/>
          </p:cNvPicPr>
          <p:nvPr/>
        </p:nvPicPr>
        <p:blipFill>
          <a:blip r:embed="rId8"/>
          <a:srcRect/>
          <a:stretch>
            <a:fillRect/>
          </a:stretch>
        </p:blipFill>
        <p:spPr bwMode="auto">
          <a:xfrm>
            <a:off x="11253788" y="46038"/>
            <a:ext cx="209550" cy="104775"/>
          </a:xfrm>
          <a:prstGeom prst="rect">
            <a:avLst/>
          </a:prstGeom>
          <a:noFill/>
        </p:spPr>
      </p:pic>
      <p:pic>
        <p:nvPicPr>
          <p:cNvPr id="1064" name="Picture 40"/>
          <p:cNvPicPr>
            <a:picLocks noChangeAspect="1" noChangeArrowheads="1"/>
          </p:cNvPicPr>
          <p:nvPr/>
        </p:nvPicPr>
        <p:blipFill>
          <a:blip r:embed="rId9"/>
          <a:srcRect/>
          <a:stretch>
            <a:fillRect/>
          </a:stretch>
        </p:blipFill>
        <p:spPr bwMode="auto">
          <a:xfrm>
            <a:off x="642910" y="3571876"/>
            <a:ext cx="7870465" cy="2481261"/>
          </a:xfrm>
          <a:prstGeom prst="rect">
            <a:avLst/>
          </a:prstGeom>
          <a:noFill/>
          <a:ln w="9525">
            <a:solidFill>
              <a:schemeClr val="accent1"/>
            </a:solidFill>
            <a:miter lim="800000"/>
            <a:headEnd/>
            <a:tailEnd/>
          </a:ln>
          <a:effectLst/>
        </p:spPr>
      </p:pic>
      <p:pic>
        <p:nvPicPr>
          <p:cNvPr id="1065" name="Picture 41"/>
          <p:cNvPicPr>
            <a:picLocks noChangeAspect="1" noChangeArrowheads="1"/>
          </p:cNvPicPr>
          <p:nvPr/>
        </p:nvPicPr>
        <p:blipFill>
          <a:blip r:embed="rId10"/>
          <a:srcRect/>
          <a:stretch>
            <a:fillRect/>
          </a:stretch>
        </p:blipFill>
        <p:spPr bwMode="auto">
          <a:xfrm>
            <a:off x="1714480" y="1285860"/>
            <a:ext cx="1828800" cy="352425"/>
          </a:xfrm>
          <a:prstGeom prst="rect">
            <a:avLst/>
          </a:prstGeom>
          <a:noFill/>
          <a:ln w="9525">
            <a:noFill/>
            <a:miter lim="800000"/>
            <a:headEnd/>
            <a:tailEnd/>
          </a:ln>
          <a:effectLst/>
        </p:spPr>
      </p:pic>
      <p:pic>
        <p:nvPicPr>
          <p:cNvPr id="1066" name="Picture 42"/>
          <p:cNvPicPr>
            <a:picLocks noChangeAspect="1" noChangeArrowheads="1"/>
          </p:cNvPicPr>
          <p:nvPr/>
        </p:nvPicPr>
        <p:blipFill>
          <a:blip r:embed="rId11"/>
          <a:srcRect/>
          <a:stretch>
            <a:fillRect/>
          </a:stretch>
        </p:blipFill>
        <p:spPr bwMode="auto">
          <a:xfrm>
            <a:off x="1785918" y="928670"/>
            <a:ext cx="1590675" cy="352425"/>
          </a:xfrm>
          <a:prstGeom prst="rect">
            <a:avLst/>
          </a:prstGeom>
          <a:noFill/>
          <a:ln w="9525">
            <a:noFill/>
            <a:miter lim="800000"/>
            <a:headEnd/>
            <a:tailEnd/>
          </a:ln>
          <a:effectLst/>
        </p:spPr>
      </p:pic>
      <mc:AlternateContent xmlns:mc="http://schemas.openxmlformats.org/markup-compatibility/2006">
        <mc:Choice xmlns:p14="http://schemas.microsoft.com/office/powerpoint/2010/main" xmlns:iact="http://schemas.microsoft.com/office/powerpoint/2014/inkAction" Requires="p14 iact">
          <p:contentPart p14:bwMode="auto" r:id="rId12">
            <p14:nvContentPartPr>
              <p14:cNvPr id="7" name="Ink 6">
                <a:extLst>
                  <a:ext uri="{FF2B5EF4-FFF2-40B4-BE49-F238E27FC236}">
                    <a16:creationId xmlns:a16="http://schemas.microsoft.com/office/drawing/2014/main" id="{543E5007-168A-4EC0-8EE5-97E433DC759D}"/>
                  </a:ext>
                </a:extLst>
              </p14:cNvPr>
              <p14:cNvContentPartPr/>
              <p14:nvPr>
                <p:extLst>
                  <p:ext uri="{42D2F446-02D8-4167-A562-619A0277C38B}">
                    <p15:isNarration xmlns:p15="http://schemas.microsoft.com/office/powerpoint/2012/main" val="1"/>
                  </p:ext>
                </p:extLst>
              </p14:nvPr>
            </p14:nvContentPartPr>
            <p14:xfrm>
              <a:off x="581760" y="869400"/>
              <a:ext cx="6322320" cy="2448360"/>
            </p14:xfrm>
          </p:contentPart>
        </mc:Choice>
        <mc:Fallback>
          <p:pic>
            <p:nvPicPr>
              <p:cNvPr id="7" name="Ink 6">
                <a:extLst>
                  <a:ext uri="{FF2B5EF4-FFF2-40B4-BE49-F238E27FC236}">
                    <a16:creationId xmlns:a16="http://schemas.microsoft.com/office/drawing/2014/main" id="{543E5007-168A-4EC0-8EE5-97E433DC759D}"/>
                  </a:ext>
                </a:extLst>
              </p:cNvPr>
              <p:cNvPicPr>
                <a:picLocks noGrp="1" noRot="1" noChangeAspect="1" noMove="1" noResize="1" noEditPoints="1" noAdjustHandles="1" noChangeArrowheads="1" noChangeShapeType="1"/>
              </p:cNvPicPr>
              <p:nvPr/>
            </p:nvPicPr>
            <p:blipFill>
              <a:blip r:embed="rId13"/>
              <a:stretch>
                <a:fillRect/>
              </a:stretch>
            </p:blipFill>
            <p:spPr>
              <a:xfrm>
                <a:off x="565920" y="806040"/>
                <a:ext cx="6353640" cy="2575080"/>
              </a:xfrm>
              <a:prstGeom prst="rect">
                <a:avLst/>
              </a:prstGeom>
            </p:spPr>
          </p:pic>
        </mc:Fallback>
      </mc:AlternateContent>
      <p:pic>
        <p:nvPicPr>
          <p:cNvPr id="8" name="Audio 7">
            <a:hlinkClick r:id="" action="ppaction://media"/>
            <a:extLst>
              <a:ext uri="{FF2B5EF4-FFF2-40B4-BE49-F238E27FC236}">
                <a16:creationId xmlns:a16="http://schemas.microsoft.com/office/drawing/2014/main" id="{A3491F12-3AB3-476B-87B8-0485E0DEE761}"/>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81250"/>
    </mc:Choice>
    <mc:Fallback>
      <p:transition spd="slow" advTm="381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59"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md type="call" cmd="playFrom(0.0)">
                                      <p:cBhvr>
                                        <p:cTn id="9"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2114536" cy="511156"/>
          </a:xfrm>
        </p:spPr>
        <p:txBody>
          <a:bodyPr>
            <a:normAutofit/>
          </a:bodyPr>
          <a:lstStyle/>
          <a:p>
            <a:r>
              <a:rPr lang="en-US" sz="2400" dirty="0">
                <a:solidFill>
                  <a:srgbClr val="FF0000"/>
                </a:solidFill>
              </a:rPr>
              <a:t>Training RNNs</a:t>
            </a:r>
            <a:endParaRPr lang="fa-IR" sz="2400" dirty="0">
              <a:solidFill>
                <a:srgbClr val="FF0000"/>
              </a:solidFill>
            </a:endParaRPr>
          </a:p>
        </p:txBody>
      </p:sp>
      <p:sp>
        <p:nvSpPr>
          <p:cNvPr id="4" name="Footer Placeholder 3"/>
          <p:cNvSpPr>
            <a:spLocks noGrp="1"/>
          </p:cNvSpPr>
          <p:nvPr>
            <p:ph type="ftr" sz="quarter" idx="11"/>
          </p:nvPr>
        </p:nvSpPr>
        <p:spPr/>
        <p:txBody>
          <a:bodyPr/>
          <a:lstStyle/>
          <a:p>
            <a:r>
              <a:rPr lang="en-US"/>
              <a:t>Ahmad Kalhor- University of Tehan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a:t>
            </a:fld>
            <a:endParaRPr lang="en-US"/>
          </a:p>
        </p:txBody>
      </p:sp>
      <p:sp>
        <p:nvSpPr>
          <p:cNvPr id="76802" name="AutoShape 2" descr="C:\Documents and Settings\A_L_Z\Desktop\RNN\former\Recurrent Neural Networks Tutorial, Part 3 %E2%80%93 Backpropagation Through Time and Vanishing Gradients %E2%80%93 WildML_files\rnn-bptt1.png"/>
          <p:cNvSpPr>
            <a:spLocks noChangeAspect="1" noChangeArrowheads="1"/>
          </p:cNvSpPr>
          <p:nvPr/>
        </p:nvSpPr>
        <p:spPr bwMode="auto">
          <a:xfrm>
            <a:off x="8923338"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a-IR"/>
          </a:p>
        </p:txBody>
      </p:sp>
      <p:sp>
        <p:nvSpPr>
          <p:cNvPr id="76804" name="AutoShape 4" descr="C:\Documents and Settings\A_L_Z\Desktop\RNN\former\Recurrent Neural Networks Tutorial, Part 3 %E2%80%93 Backpropagation Through Time and Vanishing Gradients %E2%80%93 WildML_files\rnn-bptt1.png"/>
          <p:cNvSpPr>
            <a:spLocks noChangeAspect="1" noChangeArrowheads="1"/>
          </p:cNvSpPr>
          <p:nvPr/>
        </p:nvSpPr>
        <p:spPr bwMode="auto">
          <a:xfrm>
            <a:off x="8923338"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a-IR"/>
          </a:p>
        </p:txBody>
      </p:sp>
      <p:sp>
        <p:nvSpPr>
          <p:cNvPr id="76806" name="AutoShape 6" descr="C:\Documents and Settings\A_L_Z\Desktop\RNN\former\Recurrent Neural Networks Tutorial, Part 3 %E2%80%93 Backpropagation Through Time and Vanishing Gradients %E2%80%93 WildML_files\rnn-bptt1.png"/>
          <p:cNvSpPr>
            <a:spLocks noChangeAspect="1" noChangeArrowheads="1"/>
          </p:cNvSpPr>
          <p:nvPr/>
        </p:nvSpPr>
        <p:spPr bwMode="auto">
          <a:xfrm>
            <a:off x="8923338"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a-IR"/>
          </a:p>
        </p:txBody>
      </p:sp>
      <p:sp>
        <p:nvSpPr>
          <p:cNvPr id="76808" name="AutoShape 8" descr="C:\Documents and Settings\A_L_Z\Desktop\RNN\former\Recurrent Neural Networks Tutorial, Part 3 %E2%80%93 Backpropagation Through Time and Vanishing Gradients %E2%80%93 WildML_files\rnn-bptt1.png"/>
          <p:cNvSpPr>
            <a:spLocks noChangeAspect="1" noChangeArrowheads="1"/>
          </p:cNvSpPr>
          <p:nvPr/>
        </p:nvSpPr>
        <p:spPr bwMode="auto">
          <a:xfrm>
            <a:off x="8923338"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a-IR"/>
          </a:p>
        </p:txBody>
      </p:sp>
      <p:sp>
        <p:nvSpPr>
          <p:cNvPr id="76810" name="AutoShape 10" descr="C:\Documents and Settings\A_L_Z\Desktop\RNN\former\Recurrent Neural Networks Tutorial, Part 3 %E2%80%93 Backpropagation Through Time and Vanishing Gradients %E2%80%93 WildML_files\rnn-bptt1.png"/>
          <p:cNvSpPr>
            <a:spLocks noChangeAspect="1" noChangeArrowheads="1"/>
          </p:cNvSpPr>
          <p:nvPr/>
        </p:nvSpPr>
        <p:spPr bwMode="auto">
          <a:xfrm>
            <a:off x="8923338"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a-IR"/>
          </a:p>
        </p:txBody>
      </p:sp>
      <p:pic>
        <p:nvPicPr>
          <p:cNvPr id="11" name="Picture 10" descr="11.png"/>
          <p:cNvPicPr>
            <a:picLocks noChangeAspect="1"/>
          </p:cNvPicPr>
          <p:nvPr/>
        </p:nvPicPr>
        <p:blipFill>
          <a:blip r:embed="rId4"/>
          <a:stretch>
            <a:fillRect/>
          </a:stretch>
        </p:blipFill>
        <p:spPr>
          <a:xfrm>
            <a:off x="1500166" y="1214422"/>
            <a:ext cx="4643470" cy="2679862"/>
          </a:xfrm>
          <a:prstGeom prst="rect">
            <a:avLst/>
          </a:prstGeom>
        </p:spPr>
      </p:pic>
      <p:pic>
        <p:nvPicPr>
          <p:cNvPr id="76811" name="Picture 11"/>
          <p:cNvPicPr>
            <a:picLocks noChangeAspect="1" noChangeArrowheads="1"/>
          </p:cNvPicPr>
          <p:nvPr/>
        </p:nvPicPr>
        <p:blipFill>
          <a:blip r:embed="rId5"/>
          <a:srcRect/>
          <a:stretch>
            <a:fillRect/>
          </a:stretch>
        </p:blipFill>
        <p:spPr bwMode="auto">
          <a:xfrm>
            <a:off x="6429388" y="1857364"/>
            <a:ext cx="2214578" cy="641381"/>
          </a:xfrm>
          <a:prstGeom prst="rect">
            <a:avLst/>
          </a:prstGeom>
          <a:noFill/>
          <a:ln w="9525">
            <a:noFill/>
            <a:miter lim="800000"/>
            <a:headEnd/>
            <a:tailEnd/>
          </a:ln>
          <a:effectLst/>
        </p:spPr>
      </p:pic>
      <p:sp>
        <p:nvSpPr>
          <p:cNvPr id="76818" name="Rectangle 1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76822" name="Rectangle 2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76823" name="Rectangle 23"/>
          <p:cNvSpPr>
            <a:spLocks noChangeArrowheads="1"/>
          </p:cNvSpPr>
          <p:nvPr/>
        </p:nvSpPr>
        <p:spPr bwMode="auto">
          <a:xfrm>
            <a:off x="0" y="86677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27" name="Rectangle 26"/>
          <p:cNvSpPr/>
          <p:nvPr/>
        </p:nvSpPr>
        <p:spPr>
          <a:xfrm>
            <a:off x="571472" y="714356"/>
            <a:ext cx="3497561" cy="338554"/>
          </a:xfrm>
          <a:prstGeom prst="rect">
            <a:avLst/>
          </a:prstGeom>
        </p:spPr>
        <p:txBody>
          <a:bodyPr wrap="none">
            <a:spAutoFit/>
          </a:bodyPr>
          <a:lstStyle/>
          <a:p>
            <a:r>
              <a:rPr lang="en-US" sz="1600" b="1" dirty="0">
                <a:solidFill>
                  <a:srgbClr val="7030A0"/>
                </a:solidFill>
              </a:rPr>
              <a:t>Back Propagation Through Time (BPTT)</a:t>
            </a:r>
            <a:endParaRPr lang="fa-IR" sz="1600" b="1" dirty="0">
              <a:solidFill>
                <a:srgbClr val="7030A0"/>
              </a:solidFill>
            </a:endParaRPr>
          </a:p>
        </p:txBody>
      </p:sp>
      <p:grpSp>
        <p:nvGrpSpPr>
          <p:cNvPr id="39" name="Group 38"/>
          <p:cNvGrpSpPr/>
          <p:nvPr/>
        </p:nvGrpSpPr>
        <p:grpSpPr>
          <a:xfrm>
            <a:off x="4948228" y="4250784"/>
            <a:ext cx="2377440" cy="1554480"/>
            <a:chOff x="1000099" y="3643314"/>
            <a:chExt cx="2022097" cy="1481145"/>
          </a:xfrm>
        </p:grpSpPr>
        <p:grpSp>
          <p:nvGrpSpPr>
            <p:cNvPr id="32" name="Group 31"/>
            <p:cNvGrpSpPr/>
            <p:nvPr/>
          </p:nvGrpSpPr>
          <p:grpSpPr>
            <a:xfrm>
              <a:off x="1071538" y="4000504"/>
              <a:ext cx="1666875" cy="1123955"/>
              <a:chOff x="1071538" y="4000504"/>
              <a:chExt cx="1666875" cy="1123955"/>
            </a:xfrm>
          </p:grpSpPr>
          <p:pic>
            <p:nvPicPr>
              <p:cNvPr id="76821" name="Picture 21"/>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1071538" y="4357694"/>
                <a:ext cx="1581150" cy="409575"/>
              </a:xfrm>
              <a:prstGeom prst="rect">
                <a:avLst/>
              </a:prstGeom>
              <a:noFill/>
            </p:spPr>
          </p:pic>
          <p:pic>
            <p:nvPicPr>
              <p:cNvPr id="76820" name="Picture 20"/>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1142976" y="4714884"/>
                <a:ext cx="1571625" cy="409575"/>
              </a:xfrm>
              <a:prstGeom prst="rect">
                <a:avLst/>
              </a:prstGeom>
              <a:noFill/>
            </p:spPr>
          </p:pic>
          <p:pic>
            <p:nvPicPr>
              <p:cNvPr id="76819" name="Picture 19"/>
              <p:cNvPicPr>
                <a:picLocks noChangeAspect="1" noChangeArrowheads="1"/>
              </p:cNvPicPr>
              <p:nvPr/>
            </p:nvPicPr>
            <p:blipFill>
              <a:blip r:embed="rId8">
                <a:clrChange>
                  <a:clrFrom>
                    <a:srgbClr val="FFFFFF"/>
                  </a:clrFrom>
                  <a:clrTo>
                    <a:srgbClr val="FFFFFF">
                      <a:alpha val="0"/>
                    </a:srgbClr>
                  </a:clrTo>
                </a:clrChange>
              </a:blip>
              <a:srcRect/>
              <a:stretch>
                <a:fillRect/>
              </a:stretch>
            </p:blipFill>
            <p:spPr bwMode="auto">
              <a:xfrm>
                <a:off x="1071538" y="4000504"/>
                <a:ext cx="1666875" cy="409575"/>
              </a:xfrm>
              <a:prstGeom prst="rect">
                <a:avLst/>
              </a:prstGeom>
              <a:noFill/>
            </p:spPr>
          </p:pic>
        </p:grpSp>
        <p:sp>
          <p:nvSpPr>
            <p:cNvPr id="31" name="TextBox 30"/>
            <p:cNvSpPr txBox="1"/>
            <p:nvPr/>
          </p:nvSpPr>
          <p:spPr>
            <a:xfrm>
              <a:off x="1000099" y="3643314"/>
              <a:ext cx="2022097" cy="1477328"/>
            </a:xfrm>
            <a:prstGeom prst="rect">
              <a:avLst/>
            </a:prstGeom>
            <a:noFill/>
          </p:spPr>
          <p:style>
            <a:lnRef idx="2">
              <a:schemeClr val="accent2"/>
            </a:lnRef>
            <a:fillRef idx="1">
              <a:schemeClr val="lt1"/>
            </a:fillRef>
            <a:effectRef idx="0">
              <a:schemeClr val="accent2"/>
            </a:effectRef>
            <a:fontRef idx="minor">
              <a:schemeClr val="dk1"/>
            </a:fontRef>
          </p:style>
          <p:txBody>
            <a:bodyPr wrap="square" rtlCol="1">
              <a:spAutoFit/>
            </a:bodyPr>
            <a:lstStyle/>
            <a:p>
              <a:r>
                <a:rPr lang="en-US" dirty="0"/>
                <a:t>Updating Rules</a:t>
              </a:r>
              <a:r>
                <a:rPr lang="en-US" sz="1200" dirty="0">
                  <a:solidFill>
                    <a:srgbClr val="FF0000"/>
                  </a:solidFill>
                </a:rPr>
                <a:t>(for t=3)</a:t>
              </a:r>
            </a:p>
            <a:p>
              <a:endParaRPr lang="en-US" dirty="0"/>
            </a:p>
            <a:p>
              <a:endParaRPr lang="en-US" dirty="0"/>
            </a:p>
            <a:p>
              <a:endParaRPr lang="en-US" dirty="0"/>
            </a:p>
            <a:p>
              <a:endParaRPr lang="fa-IR" dirty="0"/>
            </a:p>
          </p:txBody>
        </p:sp>
      </p:grpSp>
      <p:sp>
        <p:nvSpPr>
          <p:cNvPr id="33" name="TextBox 32"/>
          <p:cNvSpPr txBox="1"/>
          <p:nvPr/>
        </p:nvSpPr>
        <p:spPr>
          <a:xfrm>
            <a:off x="1730616" y="4235604"/>
            <a:ext cx="2338417" cy="1554480"/>
          </a:xfrm>
          <a:prstGeom prst="rect">
            <a:avLst/>
          </a:prstGeom>
          <a:noFill/>
        </p:spPr>
        <p:style>
          <a:lnRef idx="2">
            <a:schemeClr val="accent3"/>
          </a:lnRef>
          <a:fillRef idx="1">
            <a:schemeClr val="lt1"/>
          </a:fillRef>
          <a:effectRef idx="0">
            <a:schemeClr val="accent3"/>
          </a:effectRef>
          <a:fontRef idx="minor">
            <a:schemeClr val="dk1"/>
          </a:fontRef>
        </p:style>
        <p:txBody>
          <a:bodyPr wrap="square" rtlCol="1">
            <a:spAutoFit/>
          </a:bodyPr>
          <a:lstStyle/>
          <a:p>
            <a:r>
              <a:rPr lang="en-US" sz="1600" dirty="0"/>
              <a:t>Loss   function</a:t>
            </a:r>
          </a:p>
          <a:p>
            <a:endParaRPr lang="en-US" dirty="0"/>
          </a:p>
          <a:p>
            <a:endParaRPr lang="en-US" dirty="0"/>
          </a:p>
          <a:p>
            <a:endParaRPr lang="en-US" dirty="0"/>
          </a:p>
          <a:p>
            <a:endParaRPr lang="fa-IR" dirty="0"/>
          </a:p>
        </p:txBody>
      </p:sp>
      <p:sp>
        <p:nvSpPr>
          <p:cNvPr id="614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pic>
        <p:nvPicPr>
          <p:cNvPr id="6150" name="Picture 6"/>
          <p:cNvPicPr>
            <a:picLocks noChangeAspect="1" noChangeArrowheads="1"/>
          </p:cNvPicPr>
          <p:nvPr/>
        </p:nvPicPr>
        <p:blipFill>
          <a:blip r:embed="rId9">
            <a:clrChange>
              <a:clrFrom>
                <a:srgbClr val="FFFFFF"/>
              </a:clrFrom>
              <a:clrTo>
                <a:srgbClr val="FFFFFF">
                  <a:alpha val="0"/>
                </a:srgbClr>
              </a:clrTo>
            </a:clrChange>
          </a:blip>
          <a:srcRect/>
          <a:stretch>
            <a:fillRect/>
          </a:stretch>
        </p:blipFill>
        <p:spPr bwMode="auto">
          <a:xfrm>
            <a:off x="1928794" y="4599396"/>
            <a:ext cx="1609725" cy="323850"/>
          </a:xfrm>
          <a:prstGeom prst="rect">
            <a:avLst/>
          </a:prstGeom>
          <a:noFill/>
        </p:spPr>
      </p:pic>
      <p:pic>
        <p:nvPicPr>
          <p:cNvPr id="6149" name="Picture 5"/>
          <p:cNvPicPr>
            <a:picLocks noChangeAspect="1" noChangeArrowheads="1"/>
          </p:cNvPicPr>
          <p:nvPr/>
        </p:nvPicPr>
        <p:blipFill>
          <a:blip r:embed="rId10">
            <a:clrChange>
              <a:clrFrom>
                <a:srgbClr val="FFFFFF"/>
              </a:clrFrom>
              <a:clrTo>
                <a:srgbClr val="FFFFFF">
                  <a:alpha val="0"/>
                </a:srgbClr>
              </a:clrTo>
            </a:clrChange>
          </a:blip>
          <a:srcRect/>
          <a:stretch>
            <a:fillRect/>
          </a:stretch>
        </p:blipFill>
        <p:spPr bwMode="auto">
          <a:xfrm>
            <a:off x="1928794" y="4813710"/>
            <a:ext cx="171450" cy="161925"/>
          </a:xfrm>
          <a:prstGeom prst="rect">
            <a:avLst/>
          </a:prstGeom>
          <a:noFill/>
        </p:spPr>
      </p:pic>
      <p:pic>
        <p:nvPicPr>
          <p:cNvPr id="6148" name="Picture 4"/>
          <p:cNvPicPr>
            <a:picLocks noChangeAspect="1" noChangeArrowheads="1"/>
          </p:cNvPicPr>
          <p:nvPr/>
        </p:nvPicPr>
        <p:blipFill>
          <a:blip r:embed="rId11">
            <a:clrChange>
              <a:clrFrom>
                <a:srgbClr val="FFFFFF"/>
              </a:clrFrom>
              <a:clrTo>
                <a:srgbClr val="FFFFFF">
                  <a:alpha val="0"/>
                </a:srgbClr>
              </a:clrTo>
            </a:clrChange>
          </a:blip>
          <a:srcRect/>
          <a:stretch>
            <a:fillRect/>
          </a:stretch>
        </p:blipFill>
        <p:spPr bwMode="auto">
          <a:xfrm>
            <a:off x="1857356" y="5028024"/>
            <a:ext cx="1533525" cy="323850"/>
          </a:xfrm>
          <a:prstGeom prst="rect">
            <a:avLst/>
          </a:prstGeom>
          <a:noFill/>
        </p:spPr>
      </p:pic>
      <p:pic>
        <p:nvPicPr>
          <p:cNvPr id="6147" name="Picture 3"/>
          <p:cNvPicPr>
            <a:picLocks noChangeAspect="1" noChangeArrowheads="1"/>
          </p:cNvPicPr>
          <p:nvPr/>
        </p:nvPicPr>
        <p:blipFill>
          <a:blip r:embed="rId12">
            <a:clrChange>
              <a:clrFrom>
                <a:srgbClr val="FFFFFF"/>
              </a:clrFrom>
              <a:clrTo>
                <a:srgbClr val="FFFFFF">
                  <a:alpha val="0"/>
                </a:srgbClr>
              </a:clrTo>
            </a:clrChange>
          </a:blip>
          <a:srcRect/>
          <a:stretch>
            <a:fillRect/>
          </a:stretch>
        </p:blipFill>
        <p:spPr bwMode="auto">
          <a:xfrm>
            <a:off x="1928794" y="5242338"/>
            <a:ext cx="1371600" cy="485775"/>
          </a:xfrm>
          <a:prstGeom prst="rect">
            <a:avLst/>
          </a:prstGeom>
          <a:noFill/>
        </p:spPr>
      </p:pic>
      <p:sp>
        <p:nvSpPr>
          <p:cNvPr id="6151" name="Rectangle 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6152" name="Rectangle 8"/>
          <p:cNvSpPr>
            <a:spLocks noChangeArrowheads="1"/>
          </p:cNvSpPr>
          <p:nvPr/>
        </p:nvSpPr>
        <p:spPr bwMode="auto">
          <a:xfrm>
            <a:off x="0" y="7810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6153" name="Rectangle 9"/>
          <p:cNvSpPr>
            <a:spLocks noChangeArrowheads="1"/>
          </p:cNvSpPr>
          <p:nvPr/>
        </p:nvSpPr>
        <p:spPr bwMode="auto">
          <a:xfrm>
            <a:off x="0" y="9429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6154" name="Rectangle 10"/>
          <p:cNvSpPr>
            <a:spLocks noChangeArrowheads="1"/>
          </p:cNvSpPr>
          <p:nvPr/>
        </p:nvSpPr>
        <p:spPr bwMode="auto">
          <a:xfrm>
            <a:off x="0" y="12668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6155" name="Rectangle 11"/>
          <p:cNvSpPr>
            <a:spLocks noChangeArrowheads="1"/>
          </p:cNvSpPr>
          <p:nvPr/>
        </p:nvSpPr>
        <p:spPr bwMode="auto">
          <a:xfrm>
            <a:off x="0" y="17526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mc:Choice xmlns:p14="http://schemas.microsoft.com/office/powerpoint/2010/main" xmlns:iact="http://schemas.microsoft.com/office/powerpoint/2014/inkAction" Requires="p14 iact">
          <p:contentPart p14:bwMode="auto" r:id="rId13">
            <p14:nvContentPartPr>
              <p14:cNvPr id="3" name="Ink 2">
                <a:extLst>
                  <a:ext uri="{FF2B5EF4-FFF2-40B4-BE49-F238E27FC236}">
                    <a16:creationId xmlns:a16="http://schemas.microsoft.com/office/drawing/2014/main" id="{BF2D014A-DBE1-4E3A-B98B-5E6DF12BB5F0}"/>
                  </a:ext>
                </a:extLst>
              </p14:cNvPr>
              <p14:cNvContentPartPr/>
              <p14:nvPr>
                <p:extLst>
                  <p:ext uri="{42D2F446-02D8-4167-A562-619A0277C38B}">
                    <p15:isNarration xmlns:p15="http://schemas.microsoft.com/office/powerpoint/2012/main" val="1"/>
                  </p:ext>
                </p:extLst>
              </p14:nvPr>
            </p14:nvContentPartPr>
            <p14:xfrm>
              <a:off x="1897200" y="1802160"/>
              <a:ext cx="6067440" cy="3891960"/>
            </p14:xfrm>
          </p:contentPart>
        </mc:Choice>
        <mc:Fallback>
          <p:pic>
            <p:nvPicPr>
              <p:cNvPr id="3" name="Ink 2">
                <a:extLst>
                  <a:ext uri="{FF2B5EF4-FFF2-40B4-BE49-F238E27FC236}">
                    <a16:creationId xmlns:a16="http://schemas.microsoft.com/office/drawing/2014/main" id="{BF2D014A-DBE1-4E3A-B98B-5E6DF12BB5F0}"/>
                  </a:ext>
                </a:extLst>
              </p:cNvPr>
              <p:cNvPicPr>
                <a:picLocks noGrp="1" noRot="1" noChangeAspect="1" noMove="1" noResize="1" noEditPoints="1" noAdjustHandles="1" noChangeArrowheads="1" noChangeShapeType="1"/>
              </p:cNvPicPr>
              <p:nvPr/>
            </p:nvPicPr>
            <p:blipFill>
              <a:blip r:embed="rId14"/>
              <a:stretch>
                <a:fillRect/>
              </a:stretch>
            </p:blipFill>
            <p:spPr>
              <a:xfrm>
                <a:off x="1881360" y="1738800"/>
                <a:ext cx="6098760" cy="4018680"/>
              </a:xfrm>
              <a:prstGeom prst="rect">
                <a:avLst/>
              </a:prstGeom>
            </p:spPr>
          </p:pic>
        </mc:Fallback>
      </mc:AlternateContent>
      <p:pic>
        <p:nvPicPr>
          <p:cNvPr id="6" name="Audio 5">
            <a:hlinkClick r:id="" action="ppaction://media"/>
            <a:extLst>
              <a:ext uri="{FF2B5EF4-FFF2-40B4-BE49-F238E27FC236}">
                <a16:creationId xmlns:a16="http://schemas.microsoft.com/office/drawing/2014/main" id="{0A4EEFF7-88DD-48F0-A799-46C28D91BFF6}"/>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65609"/>
    </mc:Choice>
    <mc:Fallback>
      <p:transition spd="slow" advTm="2656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257676" cy="725470"/>
          </a:xfrm>
        </p:spPr>
        <p:style>
          <a:lnRef idx="2">
            <a:schemeClr val="accent2"/>
          </a:lnRef>
          <a:fillRef idx="1">
            <a:schemeClr val="lt1"/>
          </a:fillRef>
          <a:effectRef idx="0">
            <a:schemeClr val="accent2"/>
          </a:effectRef>
          <a:fontRef idx="minor">
            <a:schemeClr val="dk1"/>
          </a:fontRef>
        </p:style>
        <p:txBody>
          <a:bodyPr>
            <a:normAutofit/>
          </a:bodyPr>
          <a:lstStyle/>
          <a:p>
            <a:pPr algn="l"/>
            <a:r>
              <a:rPr lang="en-US" sz="2000" dirty="0">
                <a:solidFill>
                  <a:srgbClr val="00B050"/>
                </a:solidFill>
              </a:rPr>
              <a:t>Back Propagation Through Time </a:t>
            </a:r>
            <a:r>
              <a:rPr lang="en-US" sz="1800" dirty="0">
                <a:solidFill>
                  <a:schemeClr val="tx1"/>
                </a:solidFill>
              </a:rPr>
              <a:t>(BPTT)</a:t>
            </a:r>
            <a:endParaRPr lang="fa-IR" sz="1800" dirty="0">
              <a:solidFill>
                <a:schemeClr val="tx1"/>
              </a:solidFill>
            </a:endParaRPr>
          </a:p>
        </p:txBody>
      </p:sp>
      <p:sp>
        <p:nvSpPr>
          <p:cNvPr id="4" name="Footer Placeholder 3"/>
          <p:cNvSpPr>
            <a:spLocks noGrp="1"/>
          </p:cNvSpPr>
          <p:nvPr>
            <p:ph type="ftr" sz="quarter" idx="11"/>
          </p:nvPr>
        </p:nvSpPr>
        <p:spPr/>
        <p:txBody>
          <a:bodyPr/>
          <a:lstStyle/>
          <a:p>
            <a:r>
              <a:rPr lang="en-US"/>
              <a:t>Ahmad Kalhor- University of Tehan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a:t>
            </a:fld>
            <a:endParaRPr lang="en-US"/>
          </a:p>
        </p:txBody>
      </p:sp>
      <p:pic>
        <p:nvPicPr>
          <p:cNvPr id="78850" name="Picture 2"/>
          <p:cNvPicPr>
            <a:picLocks noChangeAspect="1" noChangeArrowheads="1"/>
          </p:cNvPicPr>
          <p:nvPr/>
        </p:nvPicPr>
        <p:blipFill>
          <a:blip r:embed="rId4"/>
          <a:srcRect/>
          <a:stretch>
            <a:fillRect/>
          </a:stretch>
        </p:blipFill>
        <p:spPr bwMode="auto">
          <a:xfrm>
            <a:off x="1643042" y="3143248"/>
            <a:ext cx="5657850" cy="3267075"/>
          </a:xfrm>
          <a:prstGeom prst="rect">
            <a:avLst/>
          </a:prstGeom>
          <a:noFill/>
          <a:ln w="9525">
            <a:noFill/>
            <a:miter lim="800000"/>
            <a:headEnd/>
            <a:tailEnd/>
          </a:ln>
          <a:effectLst/>
        </p:spPr>
      </p:pic>
      <p:pic>
        <p:nvPicPr>
          <p:cNvPr id="7" name="Picture 14"/>
          <p:cNvPicPr>
            <a:picLocks noChangeAspect="1" noChangeArrowheads="1"/>
          </p:cNvPicPr>
          <p:nvPr/>
        </p:nvPicPr>
        <p:blipFill>
          <a:blip r:embed="rId5"/>
          <a:srcRect/>
          <a:stretch>
            <a:fillRect/>
          </a:stretch>
        </p:blipFill>
        <p:spPr bwMode="auto">
          <a:xfrm>
            <a:off x="6215642" y="1357181"/>
            <a:ext cx="2170500" cy="1495954"/>
          </a:xfrm>
          <a:prstGeom prst="rect">
            <a:avLst/>
          </a:prstGeom>
          <a:noFill/>
          <a:ln w="9525">
            <a:noFill/>
            <a:miter lim="800000"/>
            <a:headEnd/>
            <a:tailEnd/>
          </a:ln>
          <a:effectLst/>
        </p:spPr>
      </p:pic>
      <p:grpSp>
        <p:nvGrpSpPr>
          <p:cNvPr id="11" name="Group 10"/>
          <p:cNvGrpSpPr/>
          <p:nvPr/>
        </p:nvGrpSpPr>
        <p:grpSpPr>
          <a:xfrm>
            <a:off x="434364" y="1369867"/>
            <a:ext cx="2463118" cy="1474797"/>
            <a:chOff x="0" y="1310745"/>
            <a:chExt cx="2276024" cy="1289570"/>
          </a:xfrm>
        </p:grpSpPr>
        <p:pic>
          <p:nvPicPr>
            <p:cNvPr id="8" name="Picture 15"/>
            <p:cNvPicPr>
              <a:picLocks noChangeAspect="1" noChangeArrowheads="1"/>
            </p:cNvPicPr>
            <p:nvPr/>
          </p:nvPicPr>
          <p:blipFill>
            <a:blip r:embed="rId6"/>
            <a:srcRect/>
            <a:stretch>
              <a:fillRect/>
            </a:stretch>
          </p:blipFill>
          <p:spPr bwMode="auto">
            <a:xfrm>
              <a:off x="0" y="1857364"/>
              <a:ext cx="2276024" cy="742951"/>
            </a:xfrm>
            <a:prstGeom prst="rect">
              <a:avLst/>
            </a:prstGeom>
            <a:noFill/>
            <a:ln w="9525">
              <a:noFill/>
              <a:miter lim="800000"/>
              <a:headEnd/>
              <a:tailEnd/>
            </a:ln>
            <a:effectLst/>
          </p:spPr>
        </p:pic>
        <p:pic>
          <p:nvPicPr>
            <p:cNvPr id="78851" name="Picture 3"/>
            <p:cNvPicPr>
              <a:picLocks noChangeAspect="1" noChangeArrowheads="1"/>
            </p:cNvPicPr>
            <p:nvPr/>
          </p:nvPicPr>
          <p:blipFill>
            <a:blip r:embed="rId7"/>
            <a:srcRect/>
            <a:stretch>
              <a:fillRect/>
            </a:stretch>
          </p:blipFill>
          <p:spPr bwMode="auto">
            <a:xfrm>
              <a:off x="0" y="1310745"/>
              <a:ext cx="1785918" cy="642942"/>
            </a:xfrm>
            <a:prstGeom prst="rect">
              <a:avLst/>
            </a:prstGeom>
            <a:noFill/>
            <a:ln w="9525">
              <a:noFill/>
              <a:miter lim="800000"/>
              <a:headEnd/>
              <a:tailEnd/>
            </a:ln>
            <a:effectLst/>
          </p:spPr>
        </p:pic>
      </p:grpSp>
      <p:sp>
        <p:nvSpPr>
          <p:cNvPr id="614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12" name="TextBox 11"/>
          <p:cNvSpPr txBox="1"/>
          <p:nvPr/>
        </p:nvSpPr>
        <p:spPr>
          <a:xfrm>
            <a:off x="347752" y="1377250"/>
            <a:ext cx="8248430" cy="1477328"/>
          </a:xfrm>
          <a:prstGeom prst="rect">
            <a:avLst/>
          </a:prstGeom>
          <a:noFill/>
          <a:ln>
            <a:solidFill>
              <a:srgbClr val="00B0F0"/>
            </a:solidFill>
          </a:ln>
        </p:spPr>
        <p:style>
          <a:lnRef idx="2">
            <a:schemeClr val="accent2"/>
          </a:lnRef>
          <a:fillRef idx="1">
            <a:schemeClr val="lt1"/>
          </a:fillRef>
          <a:effectRef idx="0">
            <a:schemeClr val="accent2"/>
          </a:effectRef>
          <a:fontRef idx="minor">
            <a:schemeClr val="dk1"/>
          </a:fontRef>
        </p:style>
        <p:txBody>
          <a:bodyPr wrap="square" rtlCol="1">
            <a:spAutoFit/>
          </a:bodyPr>
          <a:lstStyle/>
          <a:p>
            <a:endParaRPr lang="en-US" dirty="0"/>
          </a:p>
          <a:p>
            <a:endParaRPr lang="en-US" dirty="0"/>
          </a:p>
          <a:p>
            <a:endParaRPr lang="en-US" dirty="0"/>
          </a:p>
          <a:p>
            <a:endParaRPr lang="en-US" dirty="0"/>
          </a:p>
          <a:p>
            <a:endParaRPr lang="fa-IR" dirty="0"/>
          </a:p>
        </p:txBody>
      </p:sp>
      <p:sp>
        <p:nvSpPr>
          <p:cNvPr id="614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pic>
        <p:nvPicPr>
          <p:cNvPr id="15" name="Picture 11"/>
          <p:cNvPicPr>
            <a:picLocks noChangeAspect="1" noChangeArrowheads="1"/>
          </p:cNvPicPr>
          <p:nvPr/>
        </p:nvPicPr>
        <p:blipFill>
          <a:blip r:embed="rId8"/>
          <a:srcRect/>
          <a:stretch>
            <a:fillRect/>
          </a:stretch>
        </p:blipFill>
        <p:spPr bwMode="auto">
          <a:xfrm>
            <a:off x="5929322" y="571480"/>
            <a:ext cx="2387094" cy="691345"/>
          </a:xfrm>
          <a:prstGeom prst="rect">
            <a:avLst/>
          </a:prstGeom>
          <a:noFill/>
          <a:ln w="9525">
            <a:noFill/>
            <a:miter lim="800000"/>
            <a:headEnd/>
            <a:tailEnd/>
          </a:ln>
          <a:effectLst/>
        </p:spPr>
      </p:pic>
      <p:grpSp>
        <p:nvGrpSpPr>
          <p:cNvPr id="20" name="Group 19"/>
          <p:cNvGrpSpPr/>
          <p:nvPr/>
        </p:nvGrpSpPr>
        <p:grpSpPr>
          <a:xfrm>
            <a:off x="3339930" y="1502974"/>
            <a:ext cx="2651756" cy="1251382"/>
            <a:chOff x="3000364" y="1491098"/>
            <a:chExt cx="2463118" cy="1075881"/>
          </a:xfrm>
        </p:grpSpPr>
        <p:pic>
          <p:nvPicPr>
            <p:cNvPr id="6150" name="Picture 6"/>
            <p:cNvPicPr>
              <a:picLocks noChangeAspect="1" noChangeArrowheads="1"/>
            </p:cNvPicPr>
            <p:nvPr/>
          </p:nvPicPr>
          <p:blipFill>
            <a:blip r:embed="rId9">
              <a:clrChange>
                <a:clrFrom>
                  <a:srgbClr val="FFFFFF"/>
                </a:clrFrom>
                <a:clrTo>
                  <a:srgbClr val="FFFFFF">
                    <a:alpha val="0"/>
                  </a:srgbClr>
                </a:clrTo>
              </a:clrChange>
            </a:blip>
            <a:srcRect/>
            <a:stretch>
              <a:fillRect/>
            </a:stretch>
          </p:blipFill>
          <p:spPr bwMode="auto">
            <a:xfrm>
              <a:off x="3000364" y="1491098"/>
              <a:ext cx="1357322" cy="432939"/>
            </a:xfrm>
            <a:prstGeom prst="rect">
              <a:avLst/>
            </a:prstGeom>
            <a:noFill/>
          </p:spPr>
        </p:pic>
        <p:pic>
          <p:nvPicPr>
            <p:cNvPr id="6149" name="Picture 5"/>
            <p:cNvPicPr>
              <a:picLocks noChangeAspect="1" noChangeArrowheads="1"/>
            </p:cNvPicPr>
            <p:nvPr/>
          </p:nvPicPr>
          <p:blipFill>
            <a:blip r:embed="rId10">
              <a:clrChange>
                <a:clrFrom>
                  <a:srgbClr val="FFFFFF"/>
                </a:clrFrom>
                <a:clrTo>
                  <a:srgbClr val="FFFFFF">
                    <a:alpha val="0"/>
                  </a:srgbClr>
                </a:clrTo>
              </a:clrChange>
            </a:blip>
            <a:srcRect/>
            <a:stretch>
              <a:fillRect/>
            </a:stretch>
          </p:blipFill>
          <p:spPr bwMode="auto">
            <a:xfrm>
              <a:off x="3000364" y="2071678"/>
              <a:ext cx="2463118" cy="495301"/>
            </a:xfrm>
            <a:prstGeom prst="rect">
              <a:avLst/>
            </a:prstGeom>
            <a:noFill/>
          </p:spPr>
        </p:pic>
      </p:grpSp>
      <p:sp>
        <p:nvSpPr>
          <p:cNvPr id="6151" name="Rectangle 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6152" name="Rectangle 8"/>
          <p:cNvSpPr>
            <a:spLocks noChangeArrowheads="1"/>
          </p:cNvSpPr>
          <p:nvPr/>
        </p:nvSpPr>
        <p:spPr bwMode="auto">
          <a:xfrm>
            <a:off x="0" y="80962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mc:AlternateContent xmlns:mc="http://schemas.openxmlformats.org/markup-compatibility/2006">
        <mc:Choice xmlns:p14="http://schemas.microsoft.com/office/powerpoint/2010/main" xmlns:iact="http://schemas.microsoft.com/office/powerpoint/2014/inkAction" Requires="p14 iact">
          <p:contentPart p14:bwMode="auto" r:id="rId11">
            <p14:nvContentPartPr>
              <p14:cNvPr id="3" name="Ink 2">
                <a:extLst>
                  <a:ext uri="{FF2B5EF4-FFF2-40B4-BE49-F238E27FC236}">
                    <a16:creationId xmlns:a16="http://schemas.microsoft.com/office/drawing/2014/main" id="{85A5CEB4-AC6F-4177-A5B8-42F68C167F78}"/>
                  </a:ext>
                </a:extLst>
              </p14:cNvPr>
              <p14:cNvContentPartPr/>
              <p14:nvPr>
                <p:extLst>
                  <p:ext uri="{42D2F446-02D8-4167-A562-619A0277C38B}">
                    <p15:isNarration xmlns:p15="http://schemas.microsoft.com/office/powerpoint/2012/main" val="1"/>
                  </p:ext>
                </p:extLst>
              </p14:nvPr>
            </p14:nvContentPartPr>
            <p14:xfrm>
              <a:off x="478440" y="542520"/>
              <a:ext cx="7183080" cy="2264760"/>
            </p14:xfrm>
          </p:contentPart>
        </mc:Choice>
        <mc:Fallback>
          <p:pic>
            <p:nvPicPr>
              <p:cNvPr id="3" name="Ink 2">
                <a:extLst>
                  <a:ext uri="{FF2B5EF4-FFF2-40B4-BE49-F238E27FC236}">
                    <a16:creationId xmlns:a16="http://schemas.microsoft.com/office/drawing/2014/main" id="{85A5CEB4-AC6F-4177-A5B8-42F68C167F78}"/>
                  </a:ext>
                </a:extLst>
              </p:cNvPr>
              <p:cNvPicPr>
                <a:picLocks noGrp="1" noRot="1" noChangeAspect="1" noMove="1" noResize="1" noEditPoints="1" noAdjustHandles="1" noChangeArrowheads="1" noChangeShapeType="1"/>
              </p:cNvPicPr>
              <p:nvPr/>
            </p:nvPicPr>
            <p:blipFill>
              <a:blip r:embed="rId12"/>
              <a:stretch>
                <a:fillRect/>
              </a:stretch>
            </p:blipFill>
            <p:spPr>
              <a:xfrm>
                <a:off x="462600" y="479160"/>
                <a:ext cx="7214400" cy="2391480"/>
              </a:xfrm>
              <a:prstGeom prst="rect">
                <a:avLst/>
              </a:prstGeom>
            </p:spPr>
          </p:pic>
        </mc:Fallback>
      </mc:AlternateContent>
      <p:pic>
        <p:nvPicPr>
          <p:cNvPr id="6" name="Audio 5">
            <a:hlinkClick r:id="" action="ppaction://media"/>
            <a:extLst>
              <a:ext uri="{FF2B5EF4-FFF2-40B4-BE49-F238E27FC236}">
                <a16:creationId xmlns:a16="http://schemas.microsoft.com/office/drawing/2014/main" id="{23295F3F-8468-4882-B989-318FD63AE2DE}"/>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20568"/>
    </mc:Choice>
    <mc:Fallback>
      <p:transition spd="slow" advTm="4205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44491"/>
            <a:ext cx="2257412" cy="582594"/>
          </a:xfrm>
        </p:spPr>
        <p:style>
          <a:lnRef idx="2">
            <a:schemeClr val="accent1"/>
          </a:lnRef>
          <a:fillRef idx="1">
            <a:schemeClr val="lt1"/>
          </a:fillRef>
          <a:effectRef idx="0">
            <a:schemeClr val="accent1"/>
          </a:effectRef>
          <a:fontRef idx="minor">
            <a:schemeClr val="dk1"/>
          </a:fontRef>
        </p:style>
        <p:txBody>
          <a:bodyPr>
            <a:normAutofit/>
          </a:bodyPr>
          <a:lstStyle/>
          <a:p>
            <a:pPr algn="l"/>
            <a:r>
              <a:rPr lang="en-US" sz="2400" dirty="0">
                <a:solidFill>
                  <a:srgbClr val="FF0000"/>
                </a:solidFill>
              </a:rPr>
              <a:t>RNN Extensions</a:t>
            </a:r>
            <a:endParaRPr lang="fa-IR" sz="2400" dirty="0">
              <a:solidFill>
                <a:srgbClr val="FF0000"/>
              </a:solidFill>
            </a:endParaRPr>
          </a:p>
        </p:txBody>
      </p:sp>
      <p:sp>
        <p:nvSpPr>
          <p:cNvPr id="3" name="Content Placeholder 2"/>
          <p:cNvSpPr>
            <a:spLocks noGrp="1"/>
          </p:cNvSpPr>
          <p:nvPr>
            <p:ph idx="1"/>
          </p:nvPr>
        </p:nvSpPr>
        <p:spPr>
          <a:xfrm>
            <a:off x="357158" y="1428736"/>
            <a:ext cx="5257808" cy="4525963"/>
          </a:xfrm>
        </p:spPr>
        <p:txBody>
          <a:bodyPr>
            <a:normAutofit/>
          </a:bodyPr>
          <a:lstStyle/>
          <a:p>
            <a:r>
              <a:rPr lang="en-US" sz="2600" b="1" dirty="0">
                <a:solidFill>
                  <a:srgbClr val="FF0000"/>
                </a:solidFill>
              </a:rPr>
              <a:t>Bidirectional RNNs </a:t>
            </a:r>
            <a:r>
              <a:rPr lang="en-US" sz="1800" dirty="0">
                <a:solidFill>
                  <a:srgbClr val="FF0000"/>
                </a:solidFill>
              </a:rPr>
              <a:t> </a:t>
            </a:r>
            <a:r>
              <a:rPr lang="en-US" sz="1800" dirty="0">
                <a:solidFill>
                  <a:srgbClr val="7030A0"/>
                </a:solidFill>
              </a:rPr>
              <a:t>are based on the idea that the output at time  may not only depend on the previous elements in the sequence, but also future elements. For example, to predict a missing word in a sequence you want to look at both the left and the right context. Bidirectional RNNs are quite simple. They are just two RNNs stacked on top of each other. The output is then computed based on the hidden state of both RNNs</a:t>
            </a:r>
            <a:r>
              <a:rPr lang="en-US" sz="2600" dirty="0">
                <a:solidFill>
                  <a:srgbClr val="7030A0"/>
                </a:solidFill>
              </a:rPr>
              <a:t>.</a:t>
            </a:r>
            <a:endParaRPr lang="en-US" sz="2600" b="1" dirty="0">
              <a:solidFill>
                <a:srgbClr val="7030A0"/>
              </a:solidFill>
            </a:endParaRPr>
          </a:p>
          <a:p>
            <a:r>
              <a:rPr lang="en-US" sz="2400" b="1" dirty="0">
                <a:solidFill>
                  <a:srgbClr val="FF0000"/>
                </a:solidFill>
              </a:rPr>
              <a:t>Deep (Bidirectional) RNNs</a:t>
            </a:r>
            <a:r>
              <a:rPr lang="en-US" sz="2400" dirty="0">
                <a:solidFill>
                  <a:srgbClr val="FF0000"/>
                </a:solidFill>
              </a:rPr>
              <a:t> </a:t>
            </a:r>
            <a:r>
              <a:rPr lang="en-US" sz="1800" dirty="0">
                <a:solidFill>
                  <a:srgbClr val="0070C0"/>
                </a:solidFill>
              </a:rPr>
              <a:t>are similar to Bidirectional RNNs, only that we now have multiple layers per time step. In practice this gives us a higher learning capacity (but we also need a lot of training data)</a:t>
            </a:r>
            <a:endParaRPr lang="fa-IR" sz="1800" dirty="0">
              <a:solidFill>
                <a:srgbClr val="0070C0"/>
              </a:solidFill>
            </a:endParaRPr>
          </a:p>
        </p:txBody>
      </p:sp>
      <p:sp>
        <p:nvSpPr>
          <p:cNvPr id="4" name="Footer Placeholder 3"/>
          <p:cNvSpPr>
            <a:spLocks noGrp="1"/>
          </p:cNvSpPr>
          <p:nvPr>
            <p:ph type="ftr" sz="quarter" idx="11"/>
          </p:nvPr>
        </p:nvSpPr>
        <p:spPr/>
        <p:txBody>
          <a:bodyPr/>
          <a:lstStyle/>
          <a:p>
            <a:r>
              <a:rPr lang="en-US"/>
              <a:t>Ahmad Kalhor- University of Tehan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4</a:t>
            </a:fld>
            <a:endParaRPr lang="en-US"/>
          </a:p>
        </p:txBody>
      </p:sp>
      <p:pic>
        <p:nvPicPr>
          <p:cNvPr id="75778" name="Picture 2" descr="Bidirectional RNN"/>
          <p:cNvPicPr>
            <a:picLocks noChangeAspect="1" noChangeArrowheads="1"/>
          </p:cNvPicPr>
          <p:nvPr/>
        </p:nvPicPr>
        <p:blipFill>
          <a:blip r:embed="rId5"/>
          <a:srcRect/>
          <a:stretch>
            <a:fillRect/>
          </a:stretch>
        </p:blipFill>
        <p:spPr bwMode="auto">
          <a:xfrm>
            <a:off x="5572132" y="1571612"/>
            <a:ext cx="2857500" cy="1866901"/>
          </a:xfrm>
          <a:prstGeom prst="rect">
            <a:avLst/>
          </a:prstGeom>
          <a:noFill/>
        </p:spPr>
      </p:pic>
      <p:pic>
        <p:nvPicPr>
          <p:cNvPr id="75780" name="Picture 4" descr="Deep Bidirectional RNN"/>
          <p:cNvPicPr>
            <a:picLocks noChangeAspect="1" noChangeArrowheads="1"/>
          </p:cNvPicPr>
          <p:nvPr/>
        </p:nvPicPr>
        <p:blipFill>
          <a:blip r:embed="rId6"/>
          <a:srcRect/>
          <a:stretch>
            <a:fillRect/>
          </a:stretch>
        </p:blipFill>
        <p:spPr bwMode="auto">
          <a:xfrm>
            <a:off x="5715008" y="3214686"/>
            <a:ext cx="2590800" cy="2857500"/>
          </a:xfrm>
          <a:prstGeom prst="rect">
            <a:avLst/>
          </a:prstGeom>
          <a:noFill/>
        </p:spPr>
      </p:pic>
      <mc:AlternateContent xmlns:mc="http://schemas.openxmlformats.org/markup-compatibility/2006">
        <mc:Choice xmlns:p14="http://schemas.microsoft.com/office/powerpoint/2010/main" xmlns:iact="http://schemas.microsoft.com/office/powerpoint/2014/inkAction" Requires="p14 iact">
          <p:contentPart p14:bwMode="auto" r:id="rId7">
            <p14:nvContentPartPr>
              <p14:cNvPr id="6" name="Ink 5">
                <a:extLst>
                  <a:ext uri="{FF2B5EF4-FFF2-40B4-BE49-F238E27FC236}">
                    <a16:creationId xmlns:a16="http://schemas.microsoft.com/office/drawing/2014/main" id="{A0950AF1-8806-42F2-9269-D569239D1970}"/>
                  </a:ext>
                </a:extLst>
              </p14:cNvPr>
              <p14:cNvContentPartPr/>
              <p14:nvPr>
                <p:extLst>
                  <p:ext uri="{42D2F446-02D8-4167-A562-619A0277C38B}">
                    <p15:isNarration xmlns:p15="http://schemas.microsoft.com/office/powerpoint/2012/main" val="1"/>
                  </p:ext>
                </p:extLst>
              </p14:nvPr>
            </p14:nvContentPartPr>
            <p14:xfrm>
              <a:off x="8267040" y="2272680"/>
              <a:ext cx="40320" cy="2807640"/>
            </p14:xfrm>
          </p:contentPart>
        </mc:Choice>
        <mc:Fallback>
          <p:pic>
            <p:nvPicPr>
              <p:cNvPr id="6" name="Ink 5">
                <a:extLst>
                  <a:ext uri="{FF2B5EF4-FFF2-40B4-BE49-F238E27FC236}">
                    <a16:creationId xmlns:a16="http://schemas.microsoft.com/office/drawing/2014/main" id="{A0950AF1-8806-42F2-9269-D569239D1970}"/>
                  </a:ext>
                </a:extLst>
              </p:cNvPr>
              <p:cNvPicPr>
                <a:picLocks noGrp="1" noRot="1" noChangeAspect="1" noMove="1" noResize="1" noEditPoints="1" noAdjustHandles="1" noChangeArrowheads="1" noChangeShapeType="1"/>
              </p:cNvPicPr>
              <p:nvPr/>
            </p:nvPicPr>
            <p:blipFill>
              <a:blip r:embed="rId8"/>
              <a:stretch>
                <a:fillRect/>
              </a:stretch>
            </p:blipFill>
            <p:spPr>
              <a:xfrm>
                <a:off x="8251200" y="2209320"/>
                <a:ext cx="71640" cy="2934360"/>
              </a:xfrm>
              <a:prstGeom prst="rect">
                <a:avLst/>
              </a:prstGeom>
            </p:spPr>
          </p:pic>
        </mc:Fallback>
      </mc:AlternateContent>
      <p:pic>
        <p:nvPicPr>
          <p:cNvPr id="7" name="Audio 6">
            <a:hlinkClick r:id="" action="ppaction://media"/>
            <a:extLst>
              <a:ext uri="{FF2B5EF4-FFF2-40B4-BE49-F238E27FC236}">
                <a16:creationId xmlns:a16="http://schemas.microsoft.com/office/drawing/2014/main" id="{545CB396-1687-4EDC-823B-B5FF40C6B1D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1675"/>
    </mc:Choice>
    <mc:Fallback>
      <p:transition spd="slow" advTm="1116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59"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md type="call" cmd="playFrom(0.0)">
                                      <p:cBhvr>
                                        <p:cTn id="9"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043230" cy="439718"/>
          </a:xfrm>
        </p:spPr>
        <p:style>
          <a:lnRef idx="2">
            <a:schemeClr val="accent2"/>
          </a:lnRef>
          <a:fillRef idx="1">
            <a:schemeClr val="lt1"/>
          </a:fillRef>
          <a:effectRef idx="0">
            <a:schemeClr val="accent2"/>
          </a:effectRef>
          <a:fontRef idx="minor">
            <a:schemeClr val="dk1"/>
          </a:fontRef>
        </p:style>
        <p:txBody>
          <a:bodyPr>
            <a:normAutofit fontScale="90000"/>
          </a:bodyPr>
          <a:lstStyle/>
          <a:p>
            <a:pPr algn="l"/>
            <a:r>
              <a:rPr lang="en-US" sz="2400" dirty="0">
                <a:solidFill>
                  <a:srgbClr val="FF0000"/>
                </a:solidFill>
              </a:rPr>
              <a:t>Main limitation in RNN</a:t>
            </a:r>
            <a:endParaRPr lang="fa-IR" sz="2400" dirty="0">
              <a:solidFill>
                <a:srgbClr val="FF0000"/>
              </a:solidFill>
            </a:endParaRPr>
          </a:p>
        </p:txBody>
      </p:sp>
      <p:sp>
        <p:nvSpPr>
          <p:cNvPr id="4" name="Footer Placeholder 3"/>
          <p:cNvSpPr>
            <a:spLocks noGrp="1"/>
          </p:cNvSpPr>
          <p:nvPr>
            <p:ph type="ftr" sz="quarter" idx="11"/>
          </p:nvPr>
        </p:nvSpPr>
        <p:spPr/>
        <p:txBody>
          <a:bodyPr/>
          <a:lstStyle/>
          <a:p>
            <a:r>
              <a:rPr lang="en-US"/>
              <a:t>Ahmad Kalhor- University of Tehan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5</a:t>
            </a:fld>
            <a:endParaRPr lang="en-US"/>
          </a:p>
        </p:txBody>
      </p:sp>
      <p:pic>
        <p:nvPicPr>
          <p:cNvPr id="74753" name="Picture 1"/>
          <p:cNvPicPr>
            <a:picLocks noGrp="1" noChangeAspect="1" noChangeArrowheads="1"/>
          </p:cNvPicPr>
          <p:nvPr>
            <p:ph idx="1"/>
          </p:nvPr>
        </p:nvPicPr>
        <p:blipFill>
          <a:blip r:embed="rId4"/>
          <a:srcRect/>
          <a:stretch>
            <a:fillRect/>
          </a:stretch>
        </p:blipFill>
        <p:spPr bwMode="auto">
          <a:xfrm>
            <a:off x="388757" y="4167510"/>
            <a:ext cx="5667826" cy="631886"/>
          </a:xfrm>
          <a:prstGeom prst="rect">
            <a:avLst/>
          </a:prstGeom>
          <a:noFill/>
          <a:ln w="9525">
            <a:noFill/>
            <a:miter lim="800000"/>
            <a:headEnd/>
            <a:tailEnd/>
          </a:ln>
          <a:effectLst/>
        </p:spPr>
      </p:pic>
      <p:sp>
        <p:nvSpPr>
          <p:cNvPr id="6" name="TextBox 5"/>
          <p:cNvSpPr txBox="1"/>
          <p:nvPr/>
        </p:nvSpPr>
        <p:spPr>
          <a:xfrm>
            <a:off x="457200" y="927735"/>
            <a:ext cx="7929618" cy="3077766"/>
          </a:xfrm>
          <a:prstGeom prst="rect">
            <a:avLst/>
          </a:prstGeom>
        </p:spPr>
        <p:style>
          <a:lnRef idx="2">
            <a:schemeClr val="accent3"/>
          </a:lnRef>
          <a:fillRef idx="1">
            <a:schemeClr val="lt1"/>
          </a:fillRef>
          <a:effectRef idx="0">
            <a:schemeClr val="accent3"/>
          </a:effectRef>
          <a:fontRef idx="minor">
            <a:schemeClr val="dk1"/>
          </a:fontRef>
        </p:style>
        <p:txBody>
          <a:bodyPr wrap="square" rtlCol="1">
            <a:spAutoFit/>
          </a:bodyPr>
          <a:lstStyle/>
          <a:p>
            <a:r>
              <a:rPr lang="en-US" sz="1400" dirty="0"/>
              <a:t>derivative of sigmoid functions is less than one.</a:t>
            </a:r>
          </a:p>
          <a:p>
            <a:r>
              <a:rPr lang="en-US" sz="1400" dirty="0"/>
              <a:t> </a:t>
            </a:r>
          </a:p>
          <a:p>
            <a:endParaRPr lang="en-US" sz="1400" dirty="0"/>
          </a:p>
          <a:p>
            <a:endParaRPr lang="en-US" sz="1400" dirty="0"/>
          </a:p>
          <a:p>
            <a:r>
              <a:rPr lang="en-US" sz="1400" dirty="0"/>
              <a:t>In “BPTT” when the RNN is unfolded for many times the back-propagated gradient coefficient is vanished for the inputs taken at older times.</a:t>
            </a:r>
          </a:p>
          <a:p>
            <a:endParaRPr lang="en-US" sz="1400" dirty="0"/>
          </a:p>
          <a:p>
            <a:endParaRPr lang="en-US" sz="1400" dirty="0"/>
          </a:p>
          <a:p>
            <a:endParaRPr lang="en-US" sz="1400" dirty="0"/>
          </a:p>
          <a:p>
            <a:endParaRPr lang="en-US" sz="1400" dirty="0"/>
          </a:p>
          <a:p>
            <a:endParaRPr lang="en-US" sz="1400" dirty="0"/>
          </a:p>
          <a:p>
            <a:endParaRPr lang="en-US" sz="2000" b="1" dirty="0"/>
          </a:p>
          <a:p>
            <a:r>
              <a:rPr lang="en-US" sz="2000" b="1" dirty="0"/>
              <a:t>The learning for </a:t>
            </a:r>
            <a:r>
              <a:rPr lang="en-US" sz="2000" b="1" dirty="0">
                <a:solidFill>
                  <a:srgbClr val="00B050"/>
                </a:solidFill>
              </a:rPr>
              <a:t>long dependencies </a:t>
            </a:r>
            <a:r>
              <a:rPr lang="en-US" sz="2000" b="1" dirty="0"/>
              <a:t>is not effective any more.</a:t>
            </a:r>
            <a:endParaRPr lang="fa-IR" sz="2000" b="1" dirty="0"/>
          </a:p>
        </p:txBody>
      </p:sp>
      <p:sp>
        <p:nvSpPr>
          <p:cNvPr id="307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pic>
        <p:nvPicPr>
          <p:cNvPr id="3073" name="Picture 1"/>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857224" y="1214421"/>
            <a:ext cx="2365446" cy="418881"/>
          </a:xfrm>
          <a:prstGeom prst="rect">
            <a:avLst/>
          </a:prstGeom>
          <a:noFill/>
        </p:spPr>
      </p:pic>
      <p:sp>
        <p:nvSpPr>
          <p:cNvPr id="3075" name="Rectangle 3"/>
          <p:cNvSpPr>
            <a:spLocks noChangeArrowheads="1"/>
          </p:cNvSpPr>
          <p:nvPr/>
        </p:nvSpPr>
        <p:spPr bwMode="auto">
          <a:xfrm>
            <a:off x="0" y="7810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3078"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3079" name="Rectangle 7"/>
          <p:cNvSpPr>
            <a:spLocks noChangeArrowheads="1"/>
          </p:cNvSpPr>
          <p:nvPr/>
        </p:nvSpPr>
        <p:spPr bwMode="auto">
          <a:xfrm>
            <a:off x="0" y="7810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3080" name="Rectangle 8"/>
          <p:cNvSpPr>
            <a:spLocks noChangeArrowheads="1"/>
          </p:cNvSpPr>
          <p:nvPr/>
        </p:nvSpPr>
        <p:spPr bwMode="auto">
          <a:xfrm>
            <a:off x="0" y="11334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3083"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3084" name="Rectangle 12"/>
          <p:cNvSpPr>
            <a:spLocks noChangeArrowheads="1"/>
          </p:cNvSpPr>
          <p:nvPr/>
        </p:nvSpPr>
        <p:spPr bwMode="auto">
          <a:xfrm>
            <a:off x="0" y="7810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3085" name="Rectangle 13"/>
          <p:cNvSpPr>
            <a:spLocks noChangeArrowheads="1"/>
          </p:cNvSpPr>
          <p:nvPr/>
        </p:nvSpPr>
        <p:spPr bwMode="auto">
          <a:xfrm>
            <a:off x="0" y="11334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pic>
        <p:nvPicPr>
          <p:cNvPr id="3087" name="Picture 15"/>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1634642" y="2330703"/>
            <a:ext cx="3731576" cy="428627"/>
          </a:xfrm>
          <a:prstGeom prst="rect">
            <a:avLst/>
          </a:prstGeom>
          <a:noFill/>
        </p:spPr>
      </p:pic>
      <p:pic>
        <p:nvPicPr>
          <p:cNvPr id="3086" name="Picture 14"/>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1738225" y="2897442"/>
            <a:ext cx="2655180" cy="483949"/>
          </a:xfrm>
          <a:prstGeom prst="rect">
            <a:avLst/>
          </a:prstGeom>
          <a:noFill/>
        </p:spPr>
      </p:pic>
      <p:sp>
        <p:nvSpPr>
          <p:cNvPr id="3088" name="Rectangle 1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3089" name="Rectangle 17"/>
          <p:cNvSpPr>
            <a:spLocks noChangeArrowheads="1"/>
          </p:cNvSpPr>
          <p:nvPr/>
        </p:nvSpPr>
        <p:spPr bwMode="auto">
          <a:xfrm>
            <a:off x="0" y="7810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3090" name="Rectangle 18"/>
          <p:cNvSpPr>
            <a:spLocks noChangeArrowheads="1"/>
          </p:cNvSpPr>
          <p:nvPr/>
        </p:nvSpPr>
        <p:spPr bwMode="auto">
          <a:xfrm>
            <a:off x="0" y="11334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22" name="Rectangle 21"/>
          <p:cNvSpPr/>
          <p:nvPr/>
        </p:nvSpPr>
        <p:spPr>
          <a:xfrm>
            <a:off x="457200" y="4961406"/>
            <a:ext cx="7786742" cy="646331"/>
          </a:xfrm>
          <a:prstGeom prst="rect">
            <a:avLst/>
          </a:prstGeom>
        </p:spPr>
        <p:txBody>
          <a:bodyPr wrap="square">
            <a:spAutoFit/>
          </a:bodyPr>
          <a:lstStyle/>
          <a:p>
            <a:r>
              <a:rPr lang="en-US" dirty="0">
                <a:solidFill>
                  <a:srgbClr val="FF0000"/>
                </a:solidFill>
              </a:rPr>
              <a:t>Error gradients </a:t>
            </a:r>
            <a:r>
              <a:rPr lang="en-US" dirty="0">
                <a:solidFill>
                  <a:srgbClr val="FF0000"/>
                </a:solidFill>
                <a:hlinkClick r:id="rId8" tooltip="Vanishing gradient problem"/>
              </a:rPr>
              <a:t>vanish</a:t>
            </a:r>
            <a:r>
              <a:rPr lang="en-US" dirty="0">
                <a:solidFill>
                  <a:srgbClr val="FF0000"/>
                </a:solidFill>
              </a:rPr>
              <a:t> exponentially quickly with the size of the time lag between important events</a:t>
            </a:r>
            <a:endParaRPr lang="fa-IR" dirty="0">
              <a:solidFill>
                <a:srgbClr val="FF0000"/>
              </a:solidFill>
            </a:endParaRPr>
          </a:p>
        </p:txBody>
      </p:sp>
      <p:pic>
        <p:nvPicPr>
          <p:cNvPr id="3" name="Audio 2">
            <a:hlinkClick r:id="" action="ppaction://media"/>
            <a:extLst>
              <a:ext uri="{FF2B5EF4-FFF2-40B4-BE49-F238E27FC236}">
                <a16:creationId xmlns:a16="http://schemas.microsoft.com/office/drawing/2014/main" id="{F28C6F49-3A67-4DCB-B2AF-CBDEC2AE9D9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44290"/>
    </mc:Choice>
    <mc:Fallback>
      <p:transition spd="slow" advTm="1442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329114" cy="654032"/>
          </a:xfrm>
        </p:spPr>
        <p:txBody>
          <a:bodyPr>
            <a:normAutofit/>
          </a:bodyPr>
          <a:lstStyle/>
          <a:p>
            <a:pPr algn="l"/>
            <a:r>
              <a:rPr lang="en-US" sz="1600" b="1" dirty="0">
                <a:solidFill>
                  <a:srgbClr val="00B050"/>
                </a:solidFill>
              </a:rPr>
              <a:t>RNNs are good to make Short Term Memory</a:t>
            </a:r>
            <a:endParaRPr lang="fa-IR" sz="1600" b="1" dirty="0">
              <a:solidFill>
                <a:srgbClr val="FF0000"/>
              </a:solidFill>
            </a:endParaRPr>
          </a:p>
        </p:txBody>
      </p:sp>
      <p:sp>
        <p:nvSpPr>
          <p:cNvPr id="3" name="Content Placeholder 2"/>
          <p:cNvSpPr>
            <a:spLocks noGrp="1"/>
          </p:cNvSpPr>
          <p:nvPr>
            <p:ph idx="1"/>
          </p:nvPr>
        </p:nvSpPr>
        <p:spPr>
          <a:xfrm>
            <a:off x="285720" y="928670"/>
            <a:ext cx="4114800" cy="4525963"/>
          </a:xfrm>
        </p:spPr>
        <p:style>
          <a:lnRef idx="2">
            <a:schemeClr val="accent3"/>
          </a:lnRef>
          <a:fillRef idx="1">
            <a:schemeClr val="lt1"/>
          </a:fillRef>
          <a:effectRef idx="0">
            <a:schemeClr val="accent3"/>
          </a:effectRef>
          <a:fontRef idx="minor">
            <a:schemeClr val="dk1"/>
          </a:fontRef>
        </p:style>
        <p:txBody>
          <a:bodyPr>
            <a:normAutofit/>
          </a:bodyPr>
          <a:lstStyle/>
          <a:p>
            <a:pPr>
              <a:buNone/>
            </a:pPr>
            <a:r>
              <a:rPr lang="en-US" sz="2400" dirty="0">
                <a:solidFill>
                  <a:srgbClr val="0070C0"/>
                </a:solidFill>
              </a:rPr>
              <a:t>       The </a:t>
            </a:r>
            <a:r>
              <a:rPr lang="en-US" sz="2400" dirty="0">
                <a:solidFill>
                  <a:srgbClr val="00B050"/>
                </a:solidFill>
              </a:rPr>
              <a:t>clouds</a:t>
            </a:r>
            <a:r>
              <a:rPr lang="en-US" sz="2400" dirty="0">
                <a:solidFill>
                  <a:srgbClr val="0070C0"/>
                </a:solidFill>
              </a:rPr>
              <a:t> are in the </a:t>
            </a:r>
            <a:r>
              <a:rPr lang="en-US" sz="2400" dirty="0">
                <a:solidFill>
                  <a:srgbClr val="FF0000"/>
                </a:solidFill>
              </a:rPr>
              <a:t>SKY</a:t>
            </a:r>
          </a:p>
          <a:p>
            <a:pPr>
              <a:buNone/>
            </a:pPr>
            <a:r>
              <a:rPr lang="en-US" sz="1800" dirty="0">
                <a:solidFill>
                  <a:schemeClr val="tx1"/>
                </a:solidFill>
              </a:rPr>
              <a:t>          implicit input</a:t>
            </a:r>
            <a:r>
              <a:rPr lang="en-US" sz="1800" dirty="0">
                <a:solidFill>
                  <a:srgbClr val="FF0000"/>
                </a:solidFill>
              </a:rPr>
              <a:t>          </a:t>
            </a:r>
            <a:r>
              <a:rPr lang="en-US" sz="1800" dirty="0">
                <a:solidFill>
                  <a:srgbClr val="00B0F0"/>
                </a:solidFill>
                <a:sym typeface="Wingdings" pitchFamily="2" charset="2"/>
              </a:rPr>
              <a:t></a:t>
            </a:r>
            <a:r>
              <a:rPr lang="en-US" sz="1800" dirty="0">
                <a:solidFill>
                  <a:srgbClr val="FF0000"/>
                </a:solidFill>
              </a:rPr>
              <a:t>           </a:t>
            </a:r>
            <a:r>
              <a:rPr lang="en-US" sz="1800" dirty="0">
                <a:solidFill>
                  <a:srgbClr val="00B050"/>
                </a:solidFill>
              </a:rPr>
              <a:t> target</a:t>
            </a:r>
            <a:endParaRPr lang="fa-IR" sz="1800" dirty="0">
              <a:solidFill>
                <a:srgbClr val="00B050"/>
              </a:solidFill>
            </a:endParaRPr>
          </a:p>
        </p:txBody>
      </p:sp>
      <p:sp>
        <p:nvSpPr>
          <p:cNvPr id="4" name="Footer Placeholder 3"/>
          <p:cNvSpPr>
            <a:spLocks noGrp="1"/>
          </p:cNvSpPr>
          <p:nvPr>
            <p:ph type="ftr" sz="quarter" idx="11"/>
          </p:nvPr>
        </p:nvSpPr>
        <p:spPr/>
        <p:txBody>
          <a:bodyPr/>
          <a:lstStyle/>
          <a:p>
            <a:r>
              <a:rPr lang="en-US"/>
              <a:t>Ahmad Kalhor- University of Tehan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6</a:t>
            </a:fld>
            <a:endParaRPr lang="en-US"/>
          </a:p>
        </p:txBody>
      </p:sp>
      <p:sp>
        <p:nvSpPr>
          <p:cNvPr id="6" name="Content Placeholder 2"/>
          <p:cNvSpPr txBox="1">
            <a:spLocks/>
          </p:cNvSpPr>
          <p:nvPr/>
        </p:nvSpPr>
        <p:spPr>
          <a:xfrm>
            <a:off x="4572000" y="857232"/>
            <a:ext cx="4114800" cy="4525963"/>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I </a:t>
            </a:r>
            <a:r>
              <a:rPr kumimoji="0" lang="en-US" sz="1600" b="0" i="0" u="none" strike="noStrike" kern="1200" cap="none" spc="0" normalizeH="0" baseline="0" noProof="0" dirty="0">
                <a:ln>
                  <a:noFill/>
                </a:ln>
                <a:solidFill>
                  <a:srgbClr val="00B050"/>
                </a:solidFill>
                <a:effectLst/>
                <a:uLnTx/>
                <a:uFillTx/>
                <a:latin typeface="+mn-lt"/>
                <a:ea typeface="+mn-ea"/>
                <a:cs typeface="+mn-cs"/>
              </a:rPr>
              <a:t>grew</a:t>
            </a:r>
            <a:r>
              <a:rPr kumimoji="0" lang="en-US" sz="1600" b="0" i="0" u="none" strike="noStrike" kern="1200" cap="none" spc="0" normalizeH="0" noProof="0" dirty="0">
                <a:ln>
                  <a:noFill/>
                </a:ln>
                <a:solidFill>
                  <a:srgbClr val="00B050"/>
                </a:solidFill>
                <a:effectLst/>
                <a:uLnTx/>
                <a:uFillTx/>
                <a:latin typeface="+mn-lt"/>
                <a:ea typeface="+mn-ea"/>
                <a:cs typeface="+mn-cs"/>
              </a:rPr>
              <a:t> up </a:t>
            </a:r>
            <a:r>
              <a:rPr kumimoji="0" lang="en-US" sz="1600" b="0" i="0" u="none" strike="noStrike" kern="1200" cap="none" spc="0" normalizeH="0" noProof="0" dirty="0">
                <a:ln>
                  <a:noFill/>
                </a:ln>
                <a:solidFill>
                  <a:schemeClr val="tx1"/>
                </a:solidFill>
                <a:effectLst/>
                <a:uLnTx/>
                <a:uFillTx/>
                <a:latin typeface="+mn-lt"/>
                <a:ea typeface="+mn-ea"/>
                <a:cs typeface="+mn-cs"/>
              </a:rPr>
              <a:t>in </a:t>
            </a:r>
            <a:r>
              <a:rPr kumimoji="0" lang="en-US" sz="1600" b="0" i="0" u="none" strike="noStrike" kern="1200" cap="none" spc="0" normalizeH="0" noProof="0" dirty="0">
                <a:ln>
                  <a:noFill/>
                </a:ln>
                <a:solidFill>
                  <a:srgbClr val="00B050"/>
                </a:solidFill>
                <a:effectLst/>
                <a:uLnTx/>
                <a:uFillTx/>
                <a:latin typeface="+mn-lt"/>
                <a:ea typeface="+mn-ea"/>
                <a:cs typeface="+mn-cs"/>
              </a:rPr>
              <a:t>France</a:t>
            </a:r>
            <a:r>
              <a:rPr kumimoji="0" lang="en-US" sz="1600" b="0" i="0" u="none" strike="noStrike" kern="1200" cap="none" spc="0" normalizeH="0" noProof="0" dirty="0">
                <a:ln>
                  <a:noFill/>
                </a:ln>
                <a:solidFill>
                  <a:schemeClr val="tx1"/>
                </a:solidFill>
                <a:effectLst/>
                <a:uLnTx/>
                <a:uFillTx/>
                <a:latin typeface="+mn-lt"/>
                <a:ea typeface="+mn-ea"/>
                <a:cs typeface="+mn-cs"/>
              </a:rPr>
              <a:t>………....I speak fluent </a:t>
            </a:r>
            <a:r>
              <a:rPr kumimoji="0" lang="en-US" sz="1600" b="0" i="0" u="none" strike="noStrike" kern="1200" cap="none" spc="0" normalizeH="0" noProof="0" dirty="0">
                <a:ln>
                  <a:noFill/>
                </a:ln>
                <a:solidFill>
                  <a:srgbClr val="FF0000"/>
                </a:solidFill>
                <a:effectLst/>
                <a:uLnTx/>
                <a:uFillTx/>
                <a:latin typeface="+mn-lt"/>
                <a:ea typeface="+mn-ea"/>
                <a:cs typeface="+mn-cs"/>
              </a:rPr>
              <a:t>French</a:t>
            </a:r>
          </a:p>
          <a:p>
            <a:pPr marL="342900" lvl="0" indent="-342900">
              <a:spcBef>
                <a:spcPct val="20000"/>
              </a:spcBef>
              <a:defRPr/>
            </a:pPr>
            <a:r>
              <a:rPr lang="en-US" sz="1600" dirty="0">
                <a:solidFill>
                  <a:schemeClr val="tx1"/>
                </a:solidFill>
              </a:rPr>
              <a:t> implicit input</a:t>
            </a:r>
            <a:r>
              <a:rPr lang="en-US" sz="1600" dirty="0">
                <a:solidFill>
                  <a:srgbClr val="FF0000"/>
                </a:solidFill>
              </a:rPr>
              <a:t>          </a:t>
            </a:r>
            <a:r>
              <a:rPr lang="en-US" sz="1600" dirty="0">
                <a:solidFill>
                  <a:srgbClr val="00B0F0"/>
                </a:solidFill>
                <a:sym typeface="Wingdings" pitchFamily="2" charset="2"/>
              </a:rPr>
              <a:t>?</a:t>
            </a:r>
            <a:r>
              <a:rPr lang="en-US" sz="1600" dirty="0">
                <a:solidFill>
                  <a:srgbClr val="FF0000"/>
                </a:solidFill>
              </a:rPr>
              <a:t>           </a:t>
            </a:r>
            <a:r>
              <a:rPr lang="en-US" sz="1600" dirty="0">
                <a:solidFill>
                  <a:srgbClr val="00B050"/>
                </a:solidFill>
              </a:rPr>
              <a:t> target</a:t>
            </a:r>
            <a:endParaRPr kumimoji="0" lang="fa-IR" sz="1600" b="0" i="0" u="none" strike="noStrike" kern="1200" cap="none" spc="0" normalizeH="0" baseline="0" noProof="0" dirty="0">
              <a:ln>
                <a:noFill/>
              </a:ln>
              <a:solidFill>
                <a:srgbClr val="FF0000"/>
              </a:solidFill>
              <a:effectLst/>
              <a:uLnTx/>
              <a:uFillTx/>
              <a:latin typeface="+mn-lt"/>
              <a:ea typeface="+mn-ea"/>
              <a:cs typeface="+mn-cs"/>
            </a:endParaRPr>
          </a:p>
        </p:txBody>
      </p:sp>
      <p:sp>
        <p:nvSpPr>
          <p:cNvPr id="7" name="Title 1"/>
          <p:cNvSpPr txBox="1">
            <a:spLocks/>
          </p:cNvSpPr>
          <p:nvPr/>
        </p:nvSpPr>
        <p:spPr>
          <a:xfrm>
            <a:off x="4786314" y="285728"/>
            <a:ext cx="4300510" cy="654032"/>
          </a:xfrm>
          <a:prstGeom prst="rect">
            <a:avLst/>
          </a:prstGeom>
        </p:spPr>
        <p:txBody>
          <a:bodyPr vert="horz" lIns="91440" tIns="45720" rIns="91440" bIns="45720" rtlCol="0" anchor="ctr">
            <a:normAutofit fontScale="975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mj-lt"/>
                <a:ea typeface="+mj-ea"/>
                <a:cs typeface="+mj-cs"/>
              </a:rPr>
              <a:t>RNNs are not good to make Long Term Memory</a:t>
            </a:r>
            <a:endParaRPr kumimoji="0" lang="fa-IR" sz="1600" b="1" i="0" u="none" strike="noStrike" kern="1200" cap="none" spc="0" normalizeH="0" baseline="0" noProof="0" dirty="0">
              <a:ln>
                <a:noFill/>
              </a:ln>
              <a:solidFill>
                <a:srgbClr val="FF0000"/>
              </a:solidFill>
              <a:effectLst/>
              <a:uLnTx/>
              <a:uFillTx/>
              <a:latin typeface="+mj-lt"/>
              <a:ea typeface="+mj-ea"/>
              <a:cs typeface="+mj-cs"/>
            </a:endParaRPr>
          </a:p>
        </p:txBody>
      </p:sp>
      <p:grpSp>
        <p:nvGrpSpPr>
          <p:cNvPr id="67" name="Group 66"/>
          <p:cNvGrpSpPr/>
          <p:nvPr/>
        </p:nvGrpSpPr>
        <p:grpSpPr>
          <a:xfrm>
            <a:off x="857224" y="2143116"/>
            <a:ext cx="2643206" cy="1928826"/>
            <a:chOff x="857224" y="2143116"/>
            <a:chExt cx="2643206" cy="1928826"/>
          </a:xfrm>
        </p:grpSpPr>
        <p:grpSp>
          <p:nvGrpSpPr>
            <p:cNvPr id="37" name="Group 36"/>
            <p:cNvGrpSpPr/>
            <p:nvPr/>
          </p:nvGrpSpPr>
          <p:grpSpPr>
            <a:xfrm>
              <a:off x="857224" y="2143116"/>
              <a:ext cx="357190" cy="1928826"/>
              <a:chOff x="857224" y="2143116"/>
              <a:chExt cx="357190" cy="1928826"/>
            </a:xfrm>
          </p:grpSpPr>
          <p:sp>
            <p:nvSpPr>
              <p:cNvPr id="8" name="Oval 7"/>
              <p:cNvSpPr/>
              <p:nvPr/>
            </p:nvSpPr>
            <p:spPr>
              <a:xfrm>
                <a:off x="857224" y="2143116"/>
                <a:ext cx="357190" cy="357190"/>
              </a:xfrm>
              <a:prstGeom prst="ellipse">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fa-IR"/>
              </a:p>
            </p:txBody>
          </p:sp>
          <p:sp>
            <p:nvSpPr>
              <p:cNvPr id="13" name="Rectangle 12"/>
              <p:cNvSpPr/>
              <p:nvPr/>
            </p:nvSpPr>
            <p:spPr>
              <a:xfrm>
                <a:off x="857224" y="2928934"/>
                <a:ext cx="357190" cy="28575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endParaRPr lang="fa-IR"/>
              </a:p>
            </p:txBody>
          </p:sp>
          <p:sp>
            <p:nvSpPr>
              <p:cNvPr id="19" name="Oval 18"/>
              <p:cNvSpPr/>
              <p:nvPr/>
            </p:nvSpPr>
            <p:spPr>
              <a:xfrm>
                <a:off x="857224" y="3714752"/>
                <a:ext cx="357190" cy="357190"/>
              </a:xfrm>
              <a:prstGeom prst="ellipse">
                <a:avLst/>
              </a:prstGeom>
            </p:spPr>
            <p:style>
              <a:lnRef idx="2">
                <a:schemeClr val="accent3"/>
              </a:lnRef>
              <a:fillRef idx="1">
                <a:schemeClr val="lt1"/>
              </a:fillRef>
              <a:effectRef idx="0">
                <a:schemeClr val="accent3"/>
              </a:effectRef>
              <a:fontRef idx="minor">
                <a:schemeClr val="dk1"/>
              </a:fontRef>
            </p:style>
            <p:txBody>
              <a:bodyPr rtlCol="1" anchor="ctr"/>
              <a:lstStyle/>
              <a:p>
                <a:pPr algn="ctr"/>
                <a:endParaRPr lang="fa-IR"/>
              </a:p>
            </p:txBody>
          </p:sp>
          <p:cxnSp>
            <p:nvCxnSpPr>
              <p:cNvPr id="25" name="Straight Arrow Connector 24"/>
              <p:cNvCxnSpPr>
                <a:stCxn id="19" idx="0"/>
                <a:endCxn id="13" idx="2"/>
              </p:cNvCxnSpPr>
              <p:nvPr/>
            </p:nvCxnSpPr>
            <p:spPr>
              <a:xfrm rot="5400000" flipH="1" flipV="1">
                <a:off x="785786" y="3464719"/>
                <a:ext cx="500066" cy="158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3" idx="0"/>
                <a:endCxn id="8" idx="4"/>
              </p:cNvCxnSpPr>
              <p:nvPr/>
            </p:nvCxnSpPr>
            <p:spPr>
              <a:xfrm rot="5400000" flipH="1" flipV="1">
                <a:off x="821505" y="2714620"/>
                <a:ext cx="428628" cy="158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1428728" y="2143116"/>
              <a:ext cx="357190" cy="1928826"/>
              <a:chOff x="857224" y="2143116"/>
              <a:chExt cx="357190" cy="1928826"/>
            </a:xfrm>
          </p:grpSpPr>
          <p:sp>
            <p:nvSpPr>
              <p:cNvPr id="39" name="Oval 38"/>
              <p:cNvSpPr/>
              <p:nvPr/>
            </p:nvSpPr>
            <p:spPr>
              <a:xfrm>
                <a:off x="857224" y="2143116"/>
                <a:ext cx="357190" cy="357190"/>
              </a:xfrm>
              <a:prstGeom prst="ellipse">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fa-IR"/>
              </a:p>
            </p:txBody>
          </p:sp>
          <p:sp>
            <p:nvSpPr>
              <p:cNvPr id="40" name="Rectangle 39"/>
              <p:cNvSpPr/>
              <p:nvPr/>
            </p:nvSpPr>
            <p:spPr>
              <a:xfrm>
                <a:off x="857224" y="2928934"/>
                <a:ext cx="357190" cy="28575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endParaRPr lang="fa-IR"/>
              </a:p>
            </p:txBody>
          </p:sp>
          <p:sp>
            <p:nvSpPr>
              <p:cNvPr id="41" name="Oval 40"/>
              <p:cNvSpPr/>
              <p:nvPr/>
            </p:nvSpPr>
            <p:spPr>
              <a:xfrm>
                <a:off x="857224" y="3714752"/>
                <a:ext cx="357190" cy="357190"/>
              </a:xfrm>
              <a:prstGeom prst="ellipse">
                <a:avLst/>
              </a:prstGeom>
            </p:spPr>
            <p:style>
              <a:lnRef idx="1">
                <a:schemeClr val="accent3"/>
              </a:lnRef>
              <a:fillRef idx="2">
                <a:schemeClr val="accent3"/>
              </a:fillRef>
              <a:effectRef idx="1">
                <a:schemeClr val="accent3"/>
              </a:effectRef>
              <a:fontRef idx="minor">
                <a:schemeClr val="dk1"/>
              </a:fontRef>
            </p:style>
            <p:txBody>
              <a:bodyPr rtlCol="1" anchor="ctr"/>
              <a:lstStyle/>
              <a:p>
                <a:pPr algn="ctr"/>
                <a:endParaRPr lang="fa-IR"/>
              </a:p>
            </p:txBody>
          </p:sp>
          <p:cxnSp>
            <p:nvCxnSpPr>
              <p:cNvPr id="42" name="Straight Arrow Connector 41"/>
              <p:cNvCxnSpPr>
                <a:stCxn id="41" idx="0"/>
                <a:endCxn id="40" idx="2"/>
              </p:cNvCxnSpPr>
              <p:nvPr/>
            </p:nvCxnSpPr>
            <p:spPr>
              <a:xfrm rot="5400000" flipH="1" flipV="1">
                <a:off x="785786" y="3464719"/>
                <a:ext cx="500066" cy="158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40" idx="0"/>
                <a:endCxn id="39" idx="4"/>
              </p:cNvCxnSpPr>
              <p:nvPr/>
            </p:nvCxnSpPr>
            <p:spPr>
              <a:xfrm rot="5400000" flipH="1" flipV="1">
                <a:off x="821505" y="2714620"/>
                <a:ext cx="428628" cy="158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a:off x="2000232" y="2143116"/>
              <a:ext cx="357190" cy="1928826"/>
              <a:chOff x="857224" y="2143116"/>
              <a:chExt cx="357190" cy="1928826"/>
            </a:xfrm>
          </p:grpSpPr>
          <p:sp>
            <p:nvSpPr>
              <p:cNvPr id="45" name="Oval 44"/>
              <p:cNvSpPr/>
              <p:nvPr/>
            </p:nvSpPr>
            <p:spPr>
              <a:xfrm>
                <a:off x="857224" y="2143116"/>
                <a:ext cx="357190" cy="357190"/>
              </a:xfrm>
              <a:prstGeom prst="ellipse">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fa-IR"/>
              </a:p>
            </p:txBody>
          </p:sp>
          <p:sp>
            <p:nvSpPr>
              <p:cNvPr id="46" name="Rectangle 45"/>
              <p:cNvSpPr/>
              <p:nvPr/>
            </p:nvSpPr>
            <p:spPr>
              <a:xfrm>
                <a:off x="857224" y="2928934"/>
                <a:ext cx="357190" cy="28575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endParaRPr lang="fa-IR"/>
              </a:p>
            </p:txBody>
          </p:sp>
          <p:sp>
            <p:nvSpPr>
              <p:cNvPr id="47" name="Oval 46"/>
              <p:cNvSpPr/>
              <p:nvPr/>
            </p:nvSpPr>
            <p:spPr>
              <a:xfrm>
                <a:off x="857224" y="3714752"/>
                <a:ext cx="357190" cy="357190"/>
              </a:xfrm>
              <a:prstGeom prst="ellipse">
                <a:avLst/>
              </a:prstGeom>
            </p:spPr>
            <p:style>
              <a:lnRef idx="2">
                <a:schemeClr val="accent3"/>
              </a:lnRef>
              <a:fillRef idx="1">
                <a:schemeClr val="lt1"/>
              </a:fillRef>
              <a:effectRef idx="0">
                <a:schemeClr val="accent3"/>
              </a:effectRef>
              <a:fontRef idx="minor">
                <a:schemeClr val="dk1"/>
              </a:fontRef>
            </p:style>
            <p:txBody>
              <a:bodyPr rtlCol="1" anchor="ctr"/>
              <a:lstStyle/>
              <a:p>
                <a:pPr algn="ctr"/>
                <a:endParaRPr lang="fa-IR"/>
              </a:p>
            </p:txBody>
          </p:sp>
          <p:cxnSp>
            <p:nvCxnSpPr>
              <p:cNvPr id="48" name="Straight Arrow Connector 47"/>
              <p:cNvCxnSpPr>
                <a:stCxn id="47" idx="0"/>
                <a:endCxn id="46" idx="2"/>
              </p:cNvCxnSpPr>
              <p:nvPr/>
            </p:nvCxnSpPr>
            <p:spPr>
              <a:xfrm rot="5400000" flipH="1" flipV="1">
                <a:off x="785786" y="3464719"/>
                <a:ext cx="500066" cy="158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46" idx="0"/>
                <a:endCxn id="45" idx="4"/>
              </p:cNvCxnSpPr>
              <p:nvPr/>
            </p:nvCxnSpPr>
            <p:spPr>
              <a:xfrm rot="5400000" flipH="1" flipV="1">
                <a:off x="821505" y="2714620"/>
                <a:ext cx="428628" cy="158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p:cNvGrpSpPr/>
            <p:nvPr/>
          </p:nvGrpSpPr>
          <p:grpSpPr>
            <a:xfrm>
              <a:off x="2571736" y="2143116"/>
              <a:ext cx="357190" cy="1928826"/>
              <a:chOff x="857224" y="2143116"/>
              <a:chExt cx="357190" cy="1928826"/>
            </a:xfrm>
          </p:grpSpPr>
          <p:sp>
            <p:nvSpPr>
              <p:cNvPr id="51" name="Oval 50"/>
              <p:cNvSpPr/>
              <p:nvPr/>
            </p:nvSpPr>
            <p:spPr>
              <a:xfrm>
                <a:off x="857224" y="2143116"/>
                <a:ext cx="357190" cy="357190"/>
              </a:xfrm>
              <a:prstGeom prst="ellipse">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fa-IR"/>
              </a:p>
            </p:txBody>
          </p:sp>
          <p:sp>
            <p:nvSpPr>
              <p:cNvPr id="52" name="Rectangle 51"/>
              <p:cNvSpPr/>
              <p:nvPr/>
            </p:nvSpPr>
            <p:spPr>
              <a:xfrm>
                <a:off x="857224" y="2928934"/>
                <a:ext cx="357190" cy="28575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endParaRPr lang="fa-IR"/>
              </a:p>
            </p:txBody>
          </p:sp>
          <p:sp>
            <p:nvSpPr>
              <p:cNvPr id="53" name="Oval 52"/>
              <p:cNvSpPr/>
              <p:nvPr/>
            </p:nvSpPr>
            <p:spPr>
              <a:xfrm>
                <a:off x="857224" y="3714752"/>
                <a:ext cx="357190" cy="357190"/>
              </a:xfrm>
              <a:prstGeom prst="ellipse">
                <a:avLst/>
              </a:prstGeom>
            </p:spPr>
            <p:style>
              <a:lnRef idx="2">
                <a:schemeClr val="accent3"/>
              </a:lnRef>
              <a:fillRef idx="1">
                <a:schemeClr val="lt1"/>
              </a:fillRef>
              <a:effectRef idx="0">
                <a:schemeClr val="accent3"/>
              </a:effectRef>
              <a:fontRef idx="minor">
                <a:schemeClr val="dk1"/>
              </a:fontRef>
            </p:style>
            <p:txBody>
              <a:bodyPr rtlCol="1" anchor="ctr"/>
              <a:lstStyle/>
              <a:p>
                <a:pPr algn="ctr"/>
                <a:endParaRPr lang="fa-IR"/>
              </a:p>
            </p:txBody>
          </p:sp>
          <p:cxnSp>
            <p:nvCxnSpPr>
              <p:cNvPr id="54" name="Straight Arrow Connector 53"/>
              <p:cNvCxnSpPr>
                <a:stCxn id="53" idx="0"/>
                <a:endCxn id="52" idx="2"/>
              </p:cNvCxnSpPr>
              <p:nvPr/>
            </p:nvCxnSpPr>
            <p:spPr>
              <a:xfrm rot="5400000" flipH="1" flipV="1">
                <a:off x="785786" y="3464719"/>
                <a:ext cx="500066" cy="158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52" idx="0"/>
                <a:endCxn id="51" idx="4"/>
              </p:cNvCxnSpPr>
              <p:nvPr/>
            </p:nvCxnSpPr>
            <p:spPr>
              <a:xfrm rot="5400000" flipH="1" flipV="1">
                <a:off x="821505" y="2714620"/>
                <a:ext cx="428628" cy="158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p:cNvGrpSpPr/>
            <p:nvPr/>
          </p:nvGrpSpPr>
          <p:grpSpPr>
            <a:xfrm>
              <a:off x="3143240" y="2143116"/>
              <a:ext cx="357190" cy="1928826"/>
              <a:chOff x="857224" y="2143116"/>
              <a:chExt cx="357190" cy="1928826"/>
            </a:xfrm>
          </p:grpSpPr>
          <p:sp>
            <p:nvSpPr>
              <p:cNvPr id="57" name="Oval 56"/>
              <p:cNvSpPr/>
              <p:nvPr/>
            </p:nvSpPr>
            <p:spPr>
              <a:xfrm>
                <a:off x="857224" y="2143116"/>
                <a:ext cx="357190" cy="357190"/>
              </a:xfrm>
              <a:prstGeom prst="ellipse">
                <a:avLst/>
              </a:prstGeom>
            </p:spPr>
            <p:style>
              <a:lnRef idx="1">
                <a:schemeClr val="accent6"/>
              </a:lnRef>
              <a:fillRef idx="2">
                <a:schemeClr val="accent6"/>
              </a:fillRef>
              <a:effectRef idx="1">
                <a:schemeClr val="accent6"/>
              </a:effectRef>
              <a:fontRef idx="minor">
                <a:schemeClr val="dk1"/>
              </a:fontRef>
            </p:style>
            <p:txBody>
              <a:bodyPr rtlCol="1" anchor="ctr"/>
              <a:lstStyle/>
              <a:p>
                <a:pPr algn="ctr"/>
                <a:endParaRPr lang="fa-IR"/>
              </a:p>
            </p:txBody>
          </p:sp>
          <p:sp>
            <p:nvSpPr>
              <p:cNvPr id="58" name="Rectangle 57"/>
              <p:cNvSpPr/>
              <p:nvPr/>
            </p:nvSpPr>
            <p:spPr>
              <a:xfrm>
                <a:off x="857224" y="2928934"/>
                <a:ext cx="357190" cy="28575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endParaRPr lang="fa-IR"/>
              </a:p>
            </p:txBody>
          </p:sp>
          <p:sp>
            <p:nvSpPr>
              <p:cNvPr id="59" name="Oval 58"/>
              <p:cNvSpPr/>
              <p:nvPr/>
            </p:nvSpPr>
            <p:spPr>
              <a:xfrm>
                <a:off x="857224" y="3714752"/>
                <a:ext cx="357190" cy="357190"/>
              </a:xfrm>
              <a:prstGeom prst="ellipse">
                <a:avLst/>
              </a:prstGeom>
            </p:spPr>
            <p:style>
              <a:lnRef idx="2">
                <a:schemeClr val="accent3"/>
              </a:lnRef>
              <a:fillRef idx="1">
                <a:schemeClr val="lt1"/>
              </a:fillRef>
              <a:effectRef idx="0">
                <a:schemeClr val="accent3"/>
              </a:effectRef>
              <a:fontRef idx="minor">
                <a:schemeClr val="dk1"/>
              </a:fontRef>
            </p:style>
            <p:txBody>
              <a:bodyPr rtlCol="1" anchor="ctr"/>
              <a:lstStyle/>
              <a:p>
                <a:pPr algn="ctr"/>
                <a:endParaRPr lang="fa-IR"/>
              </a:p>
            </p:txBody>
          </p:sp>
          <p:cxnSp>
            <p:nvCxnSpPr>
              <p:cNvPr id="60" name="Straight Arrow Connector 59"/>
              <p:cNvCxnSpPr>
                <a:stCxn id="59" idx="0"/>
                <a:endCxn id="58" idx="2"/>
              </p:cNvCxnSpPr>
              <p:nvPr/>
            </p:nvCxnSpPr>
            <p:spPr>
              <a:xfrm rot="5400000" flipH="1" flipV="1">
                <a:off x="785786" y="3464719"/>
                <a:ext cx="500066" cy="158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58" idx="0"/>
                <a:endCxn id="57" idx="4"/>
              </p:cNvCxnSpPr>
              <p:nvPr/>
            </p:nvCxnSpPr>
            <p:spPr>
              <a:xfrm rot="5400000" flipH="1" flipV="1">
                <a:off x="821505" y="2714620"/>
                <a:ext cx="428628" cy="158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3" name="Straight Arrow Connector 62"/>
            <p:cNvCxnSpPr>
              <a:stCxn id="13" idx="3"/>
              <a:endCxn id="40" idx="1"/>
            </p:cNvCxnSpPr>
            <p:nvPr/>
          </p:nvCxnSpPr>
          <p:spPr>
            <a:xfrm>
              <a:off x="1214414" y="3071810"/>
              <a:ext cx="214314" cy="158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1785918" y="3071810"/>
              <a:ext cx="214314" cy="158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2357422" y="3071810"/>
              <a:ext cx="214314" cy="158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2928926" y="3071810"/>
              <a:ext cx="214314" cy="158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grpSp>
        <p:nvGrpSpPr>
          <p:cNvPr id="69" name="Group 36"/>
          <p:cNvGrpSpPr/>
          <p:nvPr/>
        </p:nvGrpSpPr>
        <p:grpSpPr>
          <a:xfrm>
            <a:off x="5000628" y="2143116"/>
            <a:ext cx="357190" cy="1928826"/>
            <a:chOff x="857224" y="2143116"/>
            <a:chExt cx="357190" cy="1928826"/>
          </a:xfrm>
        </p:grpSpPr>
        <p:sp>
          <p:nvSpPr>
            <p:cNvPr id="98" name="Oval 97"/>
            <p:cNvSpPr/>
            <p:nvPr/>
          </p:nvSpPr>
          <p:spPr>
            <a:xfrm>
              <a:off x="857224" y="2143116"/>
              <a:ext cx="357190" cy="357190"/>
            </a:xfrm>
            <a:prstGeom prst="ellipse">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fa-IR"/>
            </a:p>
          </p:txBody>
        </p:sp>
        <p:sp>
          <p:nvSpPr>
            <p:cNvPr id="99" name="Rectangle 98"/>
            <p:cNvSpPr/>
            <p:nvPr/>
          </p:nvSpPr>
          <p:spPr>
            <a:xfrm>
              <a:off x="857224" y="2928934"/>
              <a:ext cx="357190" cy="28575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endParaRPr lang="fa-IR"/>
            </a:p>
          </p:txBody>
        </p:sp>
        <p:sp>
          <p:nvSpPr>
            <p:cNvPr id="100" name="Oval 99"/>
            <p:cNvSpPr/>
            <p:nvPr/>
          </p:nvSpPr>
          <p:spPr>
            <a:xfrm>
              <a:off x="857224" y="3714752"/>
              <a:ext cx="357190" cy="357190"/>
            </a:xfrm>
            <a:prstGeom prst="ellipse">
              <a:avLst/>
            </a:prstGeom>
          </p:spPr>
          <p:style>
            <a:lnRef idx="1">
              <a:schemeClr val="accent3"/>
            </a:lnRef>
            <a:fillRef idx="2">
              <a:schemeClr val="accent3"/>
            </a:fillRef>
            <a:effectRef idx="1">
              <a:schemeClr val="accent3"/>
            </a:effectRef>
            <a:fontRef idx="minor">
              <a:schemeClr val="dk1"/>
            </a:fontRef>
          </p:style>
          <p:txBody>
            <a:bodyPr rtlCol="1" anchor="ctr"/>
            <a:lstStyle/>
            <a:p>
              <a:pPr algn="ctr"/>
              <a:endParaRPr lang="fa-IR"/>
            </a:p>
          </p:txBody>
        </p:sp>
        <p:cxnSp>
          <p:nvCxnSpPr>
            <p:cNvPr id="101" name="Straight Arrow Connector 100"/>
            <p:cNvCxnSpPr>
              <a:stCxn id="100" idx="0"/>
              <a:endCxn id="99" idx="2"/>
            </p:cNvCxnSpPr>
            <p:nvPr/>
          </p:nvCxnSpPr>
          <p:spPr>
            <a:xfrm rot="5400000" flipH="1" flipV="1">
              <a:off x="785786" y="3464719"/>
              <a:ext cx="500066" cy="158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99" idx="0"/>
              <a:endCxn id="98" idx="4"/>
            </p:cNvCxnSpPr>
            <p:nvPr/>
          </p:nvCxnSpPr>
          <p:spPr>
            <a:xfrm rot="5400000" flipH="1" flipV="1">
              <a:off x="821505" y="2714620"/>
              <a:ext cx="428628" cy="158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0" name="Group 37"/>
          <p:cNvGrpSpPr/>
          <p:nvPr/>
        </p:nvGrpSpPr>
        <p:grpSpPr>
          <a:xfrm>
            <a:off x="5572132" y="2143116"/>
            <a:ext cx="357190" cy="1928826"/>
            <a:chOff x="857224" y="2143116"/>
            <a:chExt cx="357190" cy="1928826"/>
          </a:xfrm>
        </p:grpSpPr>
        <p:sp>
          <p:nvSpPr>
            <p:cNvPr id="93" name="Oval 92"/>
            <p:cNvSpPr/>
            <p:nvPr/>
          </p:nvSpPr>
          <p:spPr>
            <a:xfrm>
              <a:off x="857224" y="2143116"/>
              <a:ext cx="357190" cy="357190"/>
            </a:xfrm>
            <a:prstGeom prst="ellipse">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fa-IR"/>
            </a:p>
          </p:txBody>
        </p:sp>
        <p:sp>
          <p:nvSpPr>
            <p:cNvPr id="94" name="Rectangle 93"/>
            <p:cNvSpPr/>
            <p:nvPr/>
          </p:nvSpPr>
          <p:spPr>
            <a:xfrm>
              <a:off x="857224" y="2928934"/>
              <a:ext cx="357190" cy="28575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endParaRPr lang="fa-IR"/>
            </a:p>
          </p:txBody>
        </p:sp>
        <p:sp>
          <p:nvSpPr>
            <p:cNvPr id="95" name="Oval 94"/>
            <p:cNvSpPr/>
            <p:nvPr/>
          </p:nvSpPr>
          <p:spPr>
            <a:xfrm>
              <a:off x="857224" y="3714752"/>
              <a:ext cx="357190" cy="357190"/>
            </a:xfrm>
            <a:prstGeom prst="ellipse">
              <a:avLst/>
            </a:prstGeom>
          </p:spPr>
          <p:style>
            <a:lnRef idx="1">
              <a:schemeClr val="accent3"/>
            </a:lnRef>
            <a:fillRef idx="2">
              <a:schemeClr val="accent3"/>
            </a:fillRef>
            <a:effectRef idx="1">
              <a:schemeClr val="accent3"/>
            </a:effectRef>
            <a:fontRef idx="minor">
              <a:schemeClr val="dk1"/>
            </a:fontRef>
          </p:style>
          <p:txBody>
            <a:bodyPr rtlCol="1" anchor="ctr"/>
            <a:lstStyle/>
            <a:p>
              <a:pPr algn="ctr"/>
              <a:endParaRPr lang="fa-IR"/>
            </a:p>
          </p:txBody>
        </p:sp>
        <p:cxnSp>
          <p:nvCxnSpPr>
            <p:cNvPr id="96" name="Straight Arrow Connector 95"/>
            <p:cNvCxnSpPr>
              <a:stCxn id="95" idx="0"/>
              <a:endCxn id="94" idx="2"/>
            </p:cNvCxnSpPr>
            <p:nvPr/>
          </p:nvCxnSpPr>
          <p:spPr>
            <a:xfrm rot="5400000" flipH="1" flipV="1">
              <a:off x="785786" y="3464719"/>
              <a:ext cx="500066" cy="158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94" idx="0"/>
              <a:endCxn id="93" idx="4"/>
            </p:cNvCxnSpPr>
            <p:nvPr/>
          </p:nvCxnSpPr>
          <p:spPr>
            <a:xfrm rot="5400000" flipH="1" flipV="1">
              <a:off x="821505" y="2714620"/>
              <a:ext cx="428628" cy="158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43"/>
          <p:cNvGrpSpPr/>
          <p:nvPr/>
        </p:nvGrpSpPr>
        <p:grpSpPr>
          <a:xfrm>
            <a:off x="6143636" y="2143116"/>
            <a:ext cx="357190" cy="1928826"/>
            <a:chOff x="857224" y="2143116"/>
            <a:chExt cx="357190" cy="1928826"/>
          </a:xfrm>
        </p:grpSpPr>
        <p:sp>
          <p:nvSpPr>
            <p:cNvPr id="88" name="Oval 87"/>
            <p:cNvSpPr/>
            <p:nvPr/>
          </p:nvSpPr>
          <p:spPr>
            <a:xfrm>
              <a:off x="857224" y="2143116"/>
              <a:ext cx="357190" cy="357190"/>
            </a:xfrm>
            <a:prstGeom prst="ellipse">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fa-IR"/>
            </a:p>
          </p:txBody>
        </p:sp>
        <p:sp>
          <p:nvSpPr>
            <p:cNvPr id="89" name="Rectangle 88"/>
            <p:cNvSpPr/>
            <p:nvPr/>
          </p:nvSpPr>
          <p:spPr>
            <a:xfrm>
              <a:off x="857224" y="2928934"/>
              <a:ext cx="357190" cy="28575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endParaRPr lang="fa-IR"/>
            </a:p>
          </p:txBody>
        </p:sp>
        <p:sp>
          <p:nvSpPr>
            <p:cNvPr id="90" name="Oval 89"/>
            <p:cNvSpPr/>
            <p:nvPr/>
          </p:nvSpPr>
          <p:spPr>
            <a:xfrm>
              <a:off x="857224" y="3714752"/>
              <a:ext cx="357190" cy="357190"/>
            </a:xfrm>
            <a:prstGeom prst="ellipse">
              <a:avLst/>
            </a:prstGeom>
          </p:spPr>
          <p:style>
            <a:lnRef idx="2">
              <a:schemeClr val="accent3"/>
            </a:lnRef>
            <a:fillRef idx="1">
              <a:schemeClr val="lt1"/>
            </a:fillRef>
            <a:effectRef idx="0">
              <a:schemeClr val="accent3"/>
            </a:effectRef>
            <a:fontRef idx="minor">
              <a:schemeClr val="dk1"/>
            </a:fontRef>
          </p:style>
          <p:txBody>
            <a:bodyPr rtlCol="1" anchor="ctr"/>
            <a:lstStyle/>
            <a:p>
              <a:pPr algn="ctr"/>
              <a:endParaRPr lang="fa-IR"/>
            </a:p>
          </p:txBody>
        </p:sp>
        <p:cxnSp>
          <p:nvCxnSpPr>
            <p:cNvPr id="91" name="Straight Arrow Connector 90"/>
            <p:cNvCxnSpPr>
              <a:stCxn id="90" idx="0"/>
              <a:endCxn id="89" idx="2"/>
            </p:cNvCxnSpPr>
            <p:nvPr/>
          </p:nvCxnSpPr>
          <p:spPr>
            <a:xfrm rot="5400000" flipH="1" flipV="1">
              <a:off x="785786" y="3464719"/>
              <a:ext cx="500066" cy="158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89" idx="0"/>
              <a:endCxn id="88" idx="4"/>
            </p:cNvCxnSpPr>
            <p:nvPr/>
          </p:nvCxnSpPr>
          <p:spPr>
            <a:xfrm rot="5400000" flipH="1" flipV="1">
              <a:off x="821505" y="2714620"/>
              <a:ext cx="428628" cy="158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2" name="Group 49"/>
          <p:cNvGrpSpPr/>
          <p:nvPr/>
        </p:nvGrpSpPr>
        <p:grpSpPr>
          <a:xfrm>
            <a:off x="7715272" y="2143116"/>
            <a:ext cx="357190" cy="1928826"/>
            <a:chOff x="857224" y="2143116"/>
            <a:chExt cx="357190" cy="1928826"/>
          </a:xfrm>
        </p:grpSpPr>
        <p:sp>
          <p:nvSpPr>
            <p:cNvPr id="83" name="Oval 82"/>
            <p:cNvSpPr/>
            <p:nvPr/>
          </p:nvSpPr>
          <p:spPr>
            <a:xfrm>
              <a:off x="857224" y="2143116"/>
              <a:ext cx="357190" cy="357190"/>
            </a:xfrm>
            <a:prstGeom prst="ellipse">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fa-IR"/>
            </a:p>
          </p:txBody>
        </p:sp>
        <p:sp>
          <p:nvSpPr>
            <p:cNvPr id="84" name="Rectangle 83"/>
            <p:cNvSpPr/>
            <p:nvPr/>
          </p:nvSpPr>
          <p:spPr>
            <a:xfrm>
              <a:off x="857224" y="2928934"/>
              <a:ext cx="357190" cy="28575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endParaRPr lang="fa-IR"/>
            </a:p>
          </p:txBody>
        </p:sp>
        <p:sp>
          <p:nvSpPr>
            <p:cNvPr id="85" name="Oval 84"/>
            <p:cNvSpPr/>
            <p:nvPr/>
          </p:nvSpPr>
          <p:spPr>
            <a:xfrm>
              <a:off x="857224" y="3714752"/>
              <a:ext cx="357190" cy="357190"/>
            </a:xfrm>
            <a:prstGeom prst="ellipse">
              <a:avLst/>
            </a:prstGeom>
          </p:spPr>
          <p:style>
            <a:lnRef idx="2">
              <a:schemeClr val="accent3"/>
            </a:lnRef>
            <a:fillRef idx="1">
              <a:schemeClr val="lt1"/>
            </a:fillRef>
            <a:effectRef idx="0">
              <a:schemeClr val="accent3"/>
            </a:effectRef>
            <a:fontRef idx="minor">
              <a:schemeClr val="dk1"/>
            </a:fontRef>
          </p:style>
          <p:txBody>
            <a:bodyPr rtlCol="1" anchor="ctr"/>
            <a:lstStyle/>
            <a:p>
              <a:pPr algn="ctr"/>
              <a:endParaRPr lang="fa-IR"/>
            </a:p>
          </p:txBody>
        </p:sp>
        <p:cxnSp>
          <p:nvCxnSpPr>
            <p:cNvPr id="86" name="Straight Arrow Connector 85"/>
            <p:cNvCxnSpPr>
              <a:stCxn id="85" idx="0"/>
              <a:endCxn id="84" idx="2"/>
            </p:cNvCxnSpPr>
            <p:nvPr/>
          </p:nvCxnSpPr>
          <p:spPr>
            <a:xfrm rot="5400000" flipH="1" flipV="1">
              <a:off x="785786" y="3464719"/>
              <a:ext cx="500066" cy="158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84" idx="0"/>
              <a:endCxn id="83" idx="4"/>
            </p:cNvCxnSpPr>
            <p:nvPr/>
          </p:nvCxnSpPr>
          <p:spPr>
            <a:xfrm rot="5400000" flipH="1" flipV="1">
              <a:off x="821505" y="2714620"/>
              <a:ext cx="428628" cy="158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3" name="Group 55"/>
          <p:cNvGrpSpPr/>
          <p:nvPr/>
        </p:nvGrpSpPr>
        <p:grpSpPr>
          <a:xfrm>
            <a:off x="8286776" y="2143116"/>
            <a:ext cx="357190" cy="1928826"/>
            <a:chOff x="857224" y="2143116"/>
            <a:chExt cx="357190" cy="1928826"/>
          </a:xfrm>
        </p:grpSpPr>
        <p:sp>
          <p:nvSpPr>
            <p:cNvPr id="78" name="Oval 77"/>
            <p:cNvSpPr/>
            <p:nvPr/>
          </p:nvSpPr>
          <p:spPr>
            <a:xfrm>
              <a:off x="857224" y="2143116"/>
              <a:ext cx="357190" cy="357190"/>
            </a:xfrm>
            <a:prstGeom prst="ellipse">
              <a:avLst/>
            </a:prstGeom>
          </p:spPr>
          <p:style>
            <a:lnRef idx="1">
              <a:schemeClr val="accent6"/>
            </a:lnRef>
            <a:fillRef idx="2">
              <a:schemeClr val="accent6"/>
            </a:fillRef>
            <a:effectRef idx="1">
              <a:schemeClr val="accent6"/>
            </a:effectRef>
            <a:fontRef idx="minor">
              <a:schemeClr val="dk1"/>
            </a:fontRef>
          </p:style>
          <p:txBody>
            <a:bodyPr rtlCol="1" anchor="ctr"/>
            <a:lstStyle/>
            <a:p>
              <a:pPr algn="ctr"/>
              <a:r>
                <a:rPr lang="en-US" dirty="0"/>
                <a:t>?</a:t>
              </a:r>
              <a:endParaRPr lang="fa-IR" dirty="0"/>
            </a:p>
          </p:txBody>
        </p:sp>
        <p:sp>
          <p:nvSpPr>
            <p:cNvPr id="79" name="Rectangle 78"/>
            <p:cNvSpPr/>
            <p:nvPr/>
          </p:nvSpPr>
          <p:spPr>
            <a:xfrm>
              <a:off x="857224" y="2928934"/>
              <a:ext cx="357190" cy="285752"/>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endParaRPr lang="fa-IR"/>
            </a:p>
          </p:txBody>
        </p:sp>
        <p:sp>
          <p:nvSpPr>
            <p:cNvPr id="80" name="Oval 79"/>
            <p:cNvSpPr/>
            <p:nvPr/>
          </p:nvSpPr>
          <p:spPr>
            <a:xfrm>
              <a:off x="857224" y="3714752"/>
              <a:ext cx="357190" cy="357190"/>
            </a:xfrm>
            <a:prstGeom prst="ellipse">
              <a:avLst/>
            </a:prstGeom>
          </p:spPr>
          <p:style>
            <a:lnRef idx="2">
              <a:schemeClr val="accent3"/>
            </a:lnRef>
            <a:fillRef idx="1">
              <a:schemeClr val="lt1"/>
            </a:fillRef>
            <a:effectRef idx="0">
              <a:schemeClr val="accent3"/>
            </a:effectRef>
            <a:fontRef idx="minor">
              <a:schemeClr val="dk1"/>
            </a:fontRef>
          </p:style>
          <p:txBody>
            <a:bodyPr rtlCol="1" anchor="ctr"/>
            <a:lstStyle/>
            <a:p>
              <a:pPr algn="ctr"/>
              <a:endParaRPr lang="fa-IR"/>
            </a:p>
          </p:txBody>
        </p:sp>
        <p:cxnSp>
          <p:nvCxnSpPr>
            <p:cNvPr id="81" name="Straight Arrow Connector 80"/>
            <p:cNvCxnSpPr>
              <a:stCxn id="80" idx="0"/>
              <a:endCxn id="79" idx="2"/>
            </p:cNvCxnSpPr>
            <p:nvPr/>
          </p:nvCxnSpPr>
          <p:spPr>
            <a:xfrm rot="5400000" flipH="1" flipV="1">
              <a:off x="785786" y="3464719"/>
              <a:ext cx="500066" cy="158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79" idx="0"/>
              <a:endCxn id="78" idx="4"/>
            </p:cNvCxnSpPr>
            <p:nvPr/>
          </p:nvCxnSpPr>
          <p:spPr>
            <a:xfrm rot="5400000" flipH="1" flipV="1">
              <a:off x="821505" y="2714620"/>
              <a:ext cx="428628" cy="158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4" name="Straight Arrow Connector 73"/>
          <p:cNvCxnSpPr/>
          <p:nvPr/>
        </p:nvCxnSpPr>
        <p:spPr>
          <a:xfrm>
            <a:off x="5357818" y="3071810"/>
            <a:ext cx="214314" cy="158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5929322" y="3071810"/>
            <a:ext cx="214314" cy="158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6500826" y="3071810"/>
            <a:ext cx="214314" cy="158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a:off x="8072462" y="3071810"/>
            <a:ext cx="214314" cy="158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a:off x="4786314" y="3071810"/>
            <a:ext cx="214314" cy="158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7500958" y="3071810"/>
            <a:ext cx="214314" cy="158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6858016" y="3071810"/>
            <a:ext cx="500066" cy="158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Elbow Connector 107"/>
          <p:cNvCxnSpPr>
            <a:stCxn id="41" idx="0"/>
            <a:endCxn id="57" idx="4"/>
          </p:cNvCxnSpPr>
          <p:nvPr/>
        </p:nvCxnSpPr>
        <p:spPr>
          <a:xfrm rot="5400000" flipH="1" flipV="1">
            <a:off x="1857356" y="2250273"/>
            <a:ext cx="1214446" cy="1714512"/>
          </a:xfrm>
          <a:prstGeom prst="bentConnector3">
            <a:avLst>
              <a:gd name="adj1" fmla="val 50000"/>
            </a:avLst>
          </a:prstGeom>
        </p:spPr>
        <p:style>
          <a:lnRef idx="3">
            <a:schemeClr val="accent3"/>
          </a:lnRef>
          <a:fillRef idx="0">
            <a:schemeClr val="accent3"/>
          </a:fillRef>
          <a:effectRef idx="2">
            <a:schemeClr val="accent3"/>
          </a:effectRef>
          <a:fontRef idx="minor">
            <a:schemeClr val="tx1"/>
          </a:fontRef>
        </p:style>
      </p:cxnSp>
      <p:cxnSp>
        <p:nvCxnSpPr>
          <p:cNvPr id="113" name="Shape 112"/>
          <p:cNvCxnSpPr>
            <a:stCxn id="100" idx="0"/>
          </p:cNvCxnSpPr>
          <p:nvPr/>
        </p:nvCxnSpPr>
        <p:spPr>
          <a:xfrm rot="5400000" flipH="1" flipV="1">
            <a:off x="5661429" y="2589604"/>
            <a:ext cx="642942" cy="1607355"/>
          </a:xfrm>
          <a:prstGeom prst="bentConnector2">
            <a:avLst/>
          </a:prstGeom>
        </p:spPr>
        <p:style>
          <a:lnRef idx="2">
            <a:schemeClr val="accent3"/>
          </a:lnRef>
          <a:fillRef idx="0">
            <a:schemeClr val="accent3"/>
          </a:fillRef>
          <a:effectRef idx="1">
            <a:schemeClr val="accent3"/>
          </a:effectRef>
          <a:fontRef idx="minor">
            <a:schemeClr val="tx1"/>
          </a:fontRef>
        </p:style>
      </p:cxnSp>
      <p:cxnSp>
        <p:nvCxnSpPr>
          <p:cNvPr id="114" name="Shape 113"/>
          <p:cNvCxnSpPr>
            <a:stCxn id="95" idx="0"/>
          </p:cNvCxnSpPr>
          <p:nvPr/>
        </p:nvCxnSpPr>
        <p:spPr>
          <a:xfrm rot="5400000" flipH="1" flipV="1">
            <a:off x="6054339" y="2839636"/>
            <a:ext cx="571504" cy="1178729"/>
          </a:xfrm>
          <a:prstGeom prst="bentConnector2">
            <a:avLst/>
          </a:prstGeom>
        </p:spPr>
        <p:style>
          <a:lnRef idx="2">
            <a:schemeClr val="accent3"/>
          </a:lnRef>
          <a:fillRef idx="0">
            <a:schemeClr val="accent3"/>
          </a:fillRef>
          <a:effectRef idx="1">
            <a:schemeClr val="accent3"/>
          </a:effectRef>
          <a:fontRef idx="minor">
            <a:schemeClr val="tx1"/>
          </a:fontRef>
        </p:style>
      </p:cxnSp>
      <p:cxnSp>
        <p:nvCxnSpPr>
          <p:cNvPr id="118" name="Straight Connector 117"/>
          <p:cNvCxnSpPr/>
          <p:nvPr/>
        </p:nvCxnSpPr>
        <p:spPr>
          <a:xfrm rot="16200000" flipH="1">
            <a:off x="6858016" y="2786058"/>
            <a:ext cx="571504" cy="571504"/>
          </a:xfrm>
          <a:prstGeom prst="line">
            <a:avLst/>
          </a:prstGeom>
        </p:spPr>
        <p:style>
          <a:lnRef idx="2">
            <a:schemeClr val="dk1"/>
          </a:lnRef>
          <a:fillRef idx="0">
            <a:schemeClr val="dk1"/>
          </a:fillRef>
          <a:effectRef idx="1">
            <a:schemeClr val="dk1"/>
          </a:effectRef>
          <a:fontRef idx="minor">
            <a:schemeClr val="tx1"/>
          </a:fontRef>
        </p:style>
      </p:cxnSp>
      <p:cxnSp>
        <p:nvCxnSpPr>
          <p:cNvPr id="119" name="Straight Connector 118"/>
          <p:cNvCxnSpPr/>
          <p:nvPr/>
        </p:nvCxnSpPr>
        <p:spPr>
          <a:xfrm rot="5400000" flipH="1" flipV="1">
            <a:off x="6929454" y="2857496"/>
            <a:ext cx="428628" cy="428628"/>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p14="http://schemas.microsoft.com/office/powerpoint/2010/main" xmlns:iact="http://schemas.microsoft.com/office/powerpoint/2014/inkAction" Requires="p14 iact">
          <p:contentPart p14:bwMode="auto" r:id="rId5">
            <p14:nvContentPartPr>
              <p14:cNvPr id="9" name="Ink 8">
                <a:extLst>
                  <a:ext uri="{FF2B5EF4-FFF2-40B4-BE49-F238E27FC236}">
                    <a16:creationId xmlns:a16="http://schemas.microsoft.com/office/drawing/2014/main" id="{8D3ED8DF-54EA-40AA-9618-C19CAD74EB87}"/>
                  </a:ext>
                </a:extLst>
              </p14:cNvPr>
              <p14:cNvContentPartPr/>
              <p14:nvPr>
                <p:extLst>
                  <p:ext uri="{42D2F446-02D8-4167-A562-619A0277C38B}">
                    <p15:isNarration xmlns:p15="http://schemas.microsoft.com/office/powerpoint/2012/main" val="1"/>
                  </p:ext>
                </p:extLst>
              </p14:nvPr>
            </p14:nvContentPartPr>
            <p14:xfrm>
              <a:off x="988560" y="4234680"/>
              <a:ext cx="7430400" cy="79920"/>
            </p14:xfrm>
          </p:contentPart>
        </mc:Choice>
        <mc:Fallback>
          <p:pic>
            <p:nvPicPr>
              <p:cNvPr id="9" name="Ink 8">
                <a:extLst>
                  <a:ext uri="{FF2B5EF4-FFF2-40B4-BE49-F238E27FC236}">
                    <a16:creationId xmlns:a16="http://schemas.microsoft.com/office/drawing/2014/main" id="{8D3ED8DF-54EA-40AA-9618-C19CAD74EB87}"/>
                  </a:ext>
                </a:extLst>
              </p:cNvPr>
              <p:cNvPicPr>
                <a:picLocks noGrp="1" noRot="1" noChangeAspect="1" noMove="1" noResize="1" noEditPoints="1" noAdjustHandles="1" noChangeArrowheads="1" noChangeShapeType="1"/>
              </p:cNvPicPr>
              <p:nvPr/>
            </p:nvPicPr>
            <p:blipFill>
              <a:blip r:embed="rId6"/>
              <a:stretch>
                <a:fillRect/>
              </a:stretch>
            </p:blipFill>
            <p:spPr>
              <a:xfrm>
                <a:off x="972720" y="4171320"/>
                <a:ext cx="7461720" cy="206640"/>
              </a:xfrm>
              <a:prstGeom prst="rect">
                <a:avLst/>
              </a:prstGeom>
            </p:spPr>
          </p:pic>
        </mc:Fallback>
      </mc:AlternateContent>
      <p:pic>
        <p:nvPicPr>
          <p:cNvPr id="10" name="Audio 9">
            <a:hlinkClick r:id="" action="ppaction://media"/>
            <a:extLst>
              <a:ext uri="{FF2B5EF4-FFF2-40B4-BE49-F238E27FC236}">
                <a16:creationId xmlns:a16="http://schemas.microsoft.com/office/drawing/2014/main" id="{A83F6CB1-BAE4-47CA-8140-36696C5AC66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50938"/>
    </mc:Choice>
    <mc:Fallback>
      <p:transition spd="slow" advTm="1509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par>
                                <p:cTn id="7" presetID="59"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md type="call" cmd="playFrom(0.0)">
                                      <p:cBhvr>
                                        <p:cTn id="9"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0"/>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6325</TotalTime>
  <Words>309</Words>
  <Application>Microsoft Office PowerPoint</Application>
  <PresentationFormat>On-screen Show (4:3)</PresentationFormat>
  <Paragraphs>52</Paragraphs>
  <Slides>6</Slides>
  <Notes>3</Notes>
  <HiddenSlides>0</HiddenSlides>
  <MMClips>6</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Calibri</vt:lpstr>
      <vt:lpstr>Office Theme</vt:lpstr>
      <vt:lpstr>A Typical RNN</vt:lpstr>
      <vt:lpstr>Training RNNs</vt:lpstr>
      <vt:lpstr>Back Propagation Through Time (BPTT)</vt:lpstr>
      <vt:lpstr>RNN Extensions</vt:lpstr>
      <vt:lpstr>Main limitation in RNN</vt:lpstr>
      <vt:lpstr>RNNs are good to make Short Term Memory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 Memory Neural Networks</dc:title>
  <dc:creator>Hamed Ahangari</dc:creator>
  <cp:lastModifiedBy>Dr-Kalhor</cp:lastModifiedBy>
  <cp:revision>558</cp:revision>
  <dcterms:created xsi:type="dcterms:W3CDTF">2006-08-16T00:00:00Z</dcterms:created>
  <dcterms:modified xsi:type="dcterms:W3CDTF">2020-05-05T06:18:10Z</dcterms:modified>
</cp:coreProperties>
</file>